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Fahkwang"/>
      <p:regular r:id="rId36"/>
      <p:bold r:id="rId37"/>
      <p:italic r:id="rId38"/>
      <p:boldItalic r:id="rId39"/>
    </p:embeddedFont>
    <p:embeddedFont>
      <p:font typeface="Albert Sans"/>
      <p:regular r:id="rId40"/>
      <p:bold r:id="rId41"/>
      <p:italic r:id="rId42"/>
      <p:boldItalic r:id="rId43"/>
    </p:embeddedFont>
    <p:embeddedFont>
      <p:font typeface="Roboto Mono"/>
      <p:regular r:id="rId44"/>
      <p:bold r:id="rId45"/>
      <p:italic r:id="rId46"/>
      <p:boldItalic r:id="rId47"/>
    </p:embeddedFont>
    <p:embeddedFont>
      <p:font typeface="DM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regular.fntdata"/><Relationship Id="rId42" Type="http://schemas.openxmlformats.org/officeDocument/2006/relationships/font" Target="fonts/AlbertSans-italic.fntdata"/><Relationship Id="rId41" Type="http://schemas.openxmlformats.org/officeDocument/2006/relationships/font" Target="fonts/AlbertSans-bold.fntdata"/><Relationship Id="rId44" Type="http://schemas.openxmlformats.org/officeDocument/2006/relationships/font" Target="fonts/RobotoMono-regular.fntdata"/><Relationship Id="rId43" Type="http://schemas.openxmlformats.org/officeDocument/2006/relationships/font" Target="fonts/AlbertSans-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regular.fntdata"/><Relationship Id="rId47" Type="http://schemas.openxmlformats.org/officeDocument/2006/relationships/font" Target="fonts/RobotoMono-boldItalic.fntdata"/><Relationship Id="rId49"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Fahkwang-bold.fntdata"/><Relationship Id="rId36" Type="http://schemas.openxmlformats.org/officeDocument/2006/relationships/font" Target="fonts/Fahkwang-regular.fntdata"/><Relationship Id="rId39" Type="http://schemas.openxmlformats.org/officeDocument/2006/relationships/font" Target="fonts/Fahkwang-boldItalic.fntdata"/><Relationship Id="rId38" Type="http://schemas.openxmlformats.org/officeDocument/2006/relationships/font" Target="fonts/Fahkwang-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boldItalic.fntdata"/><Relationship Id="rId50"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g3498c5fced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4" name="Google Shape;3734;g3498c5fced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3498c5fce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3498c5fce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3498c5fced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3498c5fced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2" name="Shape 3782"/>
        <p:cNvGrpSpPr/>
        <p:nvPr/>
      </p:nvGrpSpPr>
      <p:grpSpPr>
        <a:xfrm>
          <a:off x="0" y="0"/>
          <a:ext cx="0" cy="0"/>
          <a:chOff x="0" y="0"/>
          <a:chExt cx="0" cy="0"/>
        </a:xfrm>
      </p:grpSpPr>
      <p:sp>
        <p:nvSpPr>
          <p:cNvPr id="3783" name="Google Shape;3783;g34c694bb7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4" name="Google Shape;3784;g34c694bb7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g34c694bb7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2" name="Google Shape;3792;g34c694bb7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g3498c5fce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0" name="Google Shape;3800;g3498c5fce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8" name="Shape 3818"/>
        <p:cNvGrpSpPr/>
        <p:nvPr/>
      </p:nvGrpSpPr>
      <p:grpSpPr>
        <a:xfrm>
          <a:off x="0" y="0"/>
          <a:ext cx="0" cy="0"/>
          <a:chOff x="0" y="0"/>
          <a:chExt cx="0" cy="0"/>
        </a:xfrm>
      </p:grpSpPr>
      <p:sp>
        <p:nvSpPr>
          <p:cNvPr id="3819" name="Google Shape;3819;g3498c5fced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0" name="Google Shape;3820;g3498c5fced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34c71c1d5c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6" name="Google Shape;3826;g34c71c1d5c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34c71c1d5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34c71c1d5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g34c71c1d5c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2" name="Google Shape;3842;g34c71c1d5c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34c71c1d5c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0" name="Google Shape;3850;g34c71c1d5c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6" name="Shape 3856"/>
        <p:cNvGrpSpPr/>
        <p:nvPr/>
      </p:nvGrpSpPr>
      <p:grpSpPr>
        <a:xfrm>
          <a:off x="0" y="0"/>
          <a:ext cx="0" cy="0"/>
          <a:chOff x="0" y="0"/>
          <a:chExt cx="0" cy="0"/>
        </a:xfrm>
      </p:grpSpPr>
      <p:sp>
        <p:nvSpPr>
          <p:cNvPr id="3857" name="Google Shape;3857;g3498c5fced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8" name="Google Shape;3858;g3498c5fced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prompt the user to choose a dataset interactively — for example, precipitation data from Africa or global temperature anomalies.”</a:t>
            </a:r>
            <a:endParaRPr/>
          </a:p>
          <a:p>
            <a:pPr indent="-298450" lvl="0" marL="457200" rtl="0" algn="l">
              <a:spcBef>
                <a:spcPts val="0"/>
              </a:spcBef>
              <a:spcAft>
                <a:spcPts val="0"/>
              </a:spcAft>
              <a:buSzPts val="1100"/>
              <a:buAutoNum type="arabicPeriod"/>
            </a:pPr>
            <a:r>
              <a:rPr lang="en"/>
              <a:t>It saves time and reduces human error during data input.</a:t>
            </a:r>
            <a:endParaRPr/>
          </a:p>
          <a:p>
            <a:pPr indent="-298450" lvl="0" marL="457200" rtl="0" algn="l">
              <a:spcBef>
                <a:spcPts val="0"/>
              </a:spcBef>
              <a:spcAft>
                <a:spcPts val="0"/>
              </a:spcAft>
              <a:buSzPts val="1100"/>
              <a:buAutoNum type="arabicPeriod"/>
            </a:pPr>
            <a:r>
              <a:rPr lang="en"/>
              <a:t>If there's missing data or bad formatting, it’ll tell you and stop.</a:t>
            </a:r>
            <a:endParaRPr/>
          </a:p>
          <a:p>
            <a:pPr indent="-298450" lvl="0" marL="457200" rtl="0" algn="l">
              <a:spcBef>
                <a:spcPts val="0"/>
              </a:spcBef>
              <a:spcAft>
                <a:spcPts val="0"/>
              </a:spcAft>
              <a:buSzPts val="1100"/>
              <a:buAutoNum type="arabicPeriod"/>
            </a:pPr>
            <a:r>
              <a:rPr lang="en">
                <a:solidFill>
                  <a:schemeClr val="dk1"/>
                </a:solidFill>
              </a:rPr>
              <a:t>You can </a:t>
            </a:r>
            <a:r>
              <a:rPr i="1" lang="en">
                <a:solidFill>
                  <a:schemeClr val="dk1"/>
                </a:solidFill>
              </a:rPr>
              <a:t>see</a:t>
            </a:r>
            <a:r>
              <a:rPr lang="en">
                <a:solidFill>
                  <a:schemeClr val="dk1"/>
                </a:solidFill>
              </a:rPr>
              <a:t> the prediction quality, year over year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6" name="Shape 3876"/>
        <p:cNvGrpSpPr/>
        <p:nvPr/>
      </p:nvGrpSpPr>
      <p:grpSpPr>
        <a:xfrm>
          <a:off x="0" y="0"/>
          <a:ext cx="0" cy="0"/>
          <a:chOff x="0" y="0"/>
          <a:chExt cx="0" cy="0"/>
        </a:xfrm>
      </p:grpSpPr>
      <p:sp>
        <p:nvSpPr>
          <p:cNvPr id="3877" name="Google Shape;3877;g34c71c1d5c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8" name="Google Shape;3878;g34c71c1d5c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6" name="Shape 3896"/>
        <p:cNvGrpSpPr/>
        <p:nvPr/>
      </p:nvGrpSpPr>
      <p:grpSpPr>
        <a:xfrm>
          <a:off x="0" y="0"/>
          <a:ext cx="0" cy="0"/>
          <a:chOff x="0" y="0"/>
          <a:chExt cx="0" cy="0"/>
        </a:xfrm>
      </p:grpSpPr>
      <p:sp>
        <p:nvSpPr>
          <p:cNvPr id="3897" name="Google Shape;3897;g34c71c1d5c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34c71c1d5c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3498c5fced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3498c5fced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3498c5fced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3498c5fced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8" name="Shape 3958"/>
        <p:cNvGrpSpPr/>
        <p:nvPr/>
      </p:nvGrpSpPr>
      <p:grpSpPr>
        <a:xfrm>
          <a:off x="0" y="0"/>
          <a:ext cx="0" cy="0"/>
          <a:chOff x="0" y="0"/>
          <a:chExt cx="0" cy="0"/>
        </a:xfrm>
      </p:grpSpPr>
      <p:sp>
        <p:nvSpPr>
          <p:cNvPr id="3959" name="Google Shape;3959;g34c71c1d5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0" name="Google Shape;3960;g34c71c1d5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1" name="Shape 3981"/>
        <p:cNvGrpSpPr/>
        <p:nvPr/>
      </p:nvGrpSpPr>
      <p:grpSpPr>
        <a:xfrm>
          <a:off x="0" y="0"/>
          <a:ext cx="0" cy="0"/>
          <a:chOff x="0" y="0"/>
          <a:chExt cx="0" cy="0"/>
        </a:xfrm>
      </p:grpSpPr>
      <p:sp>
        <p:nvSpPr>
          <p:cNvPr id="3982" name="Google Shape;3982;g3498c5fce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3" name="Google Shape;3983;g3498c5fce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g3498c5fced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5" name="Google Shape;4005;g3498c5fced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g34c71c1d5c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5" name="Google Shape;4025;g34c71c1d5c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3498c5fced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3498c5fced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3498c5fced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3498c5fced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g3498c5fce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6" name="Google Shape;3626;g3498c5fce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g3498c5fced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3498c5fced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8" name="Google Shape;366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3498c5fce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3498c5fce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3498c5fced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3498c5fced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1" y="-4481601"/>
            <a:ext cx="9143752" cy="6077303"/>
            <a:chOff x="469925" y="1149000"/>
            <a:chExt cx="5143875" cy="3418825"/>
          </a:xfrm>
        </p:grpSpPr>
        <p:sp>
          <p:nvSpPr>
            <p:cNvPr id="10" name="Google Shape;10;p2"/>
            <p:cNvSpPr/>
            <p:nvPr/>
          </p:nvSpPr>
          <p:spPr>
            <a:xfrm>
              <a:off x="1580925" y="1612825"/>
              <a:ext cx="616975" cy="1749050"/>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26250" y="1149075"/>
              <a:ext cx="616175" cy="174865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592450" y="3107625"/>
              <a:ext cx="382750" cy="1082175"/>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11200" y="1149075"/>
              <a:ext cx="616800" cy="1748925"/>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53475" y="1562825"/>
              <a:ext cx="616425" cy="1748575"/>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82975" y="2384350"/>
              <a:ext cx="616625" cy="1748475"/>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34025" y="2256350"/>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79300" y="2004550"/>
              <a:ext cx="616625" cy="1748700"/>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277525" y="2752250"/>
              <a:ext cx="616300" cy="1748625"/>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259675" y="2731700"/>
              <a:ext cx="476575" cy="1350100"/>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242925" y="2666225"/>
              <a:ext cx="616800" cy="1748775"/>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337650" y="1636000"/>
              <a:ext cx="230675" cy="649075"/>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61475" y="1149050"/>
              <a:ext cx="230850" cy="649400"/>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916625" y="1289250"/>
              <a:ext cx="230675" cy="649275"/>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2850" y="1289250"/>
              <a:ext cx="230400" cy="64942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18800" y="3174300"/>
              <a:ext cx="230850" cy="64920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12850" y="1927700"/>
              <a:ext cx="177725" cy="49932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64950" y="1472300"/>
              <a:ext cx="231025" cy="64955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340375" y="1330325"/>
              <a:ext cx="230675" cy="649050"/>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006650" y="2074750"/>
              <a:ext cx="230425" cy="649175"/>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291125" y="2074750"/>
              <a:ext cx="230700" cy="649150"/>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74625" y="2843025"/>
              <a:ext cx="358850" cy="1013200"/>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18700" y="1149025"/>
              <a:ext cx="124000" cy="344525"/>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04750" y="1149000"/>
              <a:ext cx="88975" cy="245500"/>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059675" y="1833350"/>
              <a:ext cx="123825" cy="344575"/>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18250" y="3454075"/>
              <a:ext cx="123525" cy="344575"/>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79400" y="2699800"/>
              <a:ext cx="124000" cy="344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937250" y="1149025"/>
              <a:ext cx="123800" cy="344425"/>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296575" y="1149025"/>
              <a:ext cx="123500" cy="344425"/>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741125" y="1765175"/>
              <a:ext cx="123825" cy="344500"/>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25950" y="3725525"/>
              <a:ext cx="123800" cy="344300"/>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210350" y="2923950"/>
              <a:ext cx="148125" cy="413775"/>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719225" y="4087200"/>
              <a:ext cx="147925" cy="413550"/>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013750" y="2573025"/>
              <a:ext cx="220000" cy="619425"/>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109775" y="3588050"/>
              <a:ext cx="220300" cy="619400"/>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217975" y="2573025"/>
              <a:ext cx="148100" cy="413750"/>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01375" y="3008200"/>
              <a:ext cx="147925" cy="413625"/>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958125" y="3078425"/>
              <a:ext cx="147925" cy="413650"/>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79125" y="3595175"/>
              <a:ext cx="147750" cy="413425"/>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68175" y="1985150"/>
              <a:ext cx="148200" cy="413775"/>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013500" y="1330000"/>
              <a:ext cx="148225" cy="413800"/>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495150" y="4087200"/>
              <a:ext cx="147925" cy="413550"/>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20175" y="38145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450050" y="4154175"/>
              <a:ext cx="148200" cy="413650"/>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115600" y="40729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454125" y="1823250"/>
              <a:ext cx="261825" cy="737575"/>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07250" y="3989550"/>
              <a:ext cx="148225" cy="413650"/>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872600" y="3459450"/>
              <a:ext cx="319175" cy="901475"/>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38475" y="3466600"/>
              <a:ext cx="366175" cy="1034275"/>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6575" y="2573050"/>
              <a:ext cx="366000" cy="1034050"/>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458500" y="1149050"/>
              <a:ext cx="365550" cy="103417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248275" y="1149050"/>
              <a:ext cx="365525" cy="1034175"/>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308725" y="1149050"/>
              <a:ext cx="300075" cy="847850"/>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75950" y="1149050"/>
              <a:ext cx="377400" cy="1067100"/>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767750" y="3036775"/>
              <a:ext cx="300975" cy="847950"/>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762975" y="3566900"/>
              <a:ext cx="300700" cy="848100"/>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78650" y="2340875"/>
              <a:ext cx="616475" cy="174865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669675" y="1751525"/>
              <a:ext cx="616450" cy="174865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060575" y="3212700"/>
              <a:ext cx="382975" cy="108257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475575" y="1149075"/>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718350" y="2256350"/>
              <a:ext cx="616425" cy="1748575"/>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943175" y="2004550"/>
              <a:ext cx="616625" cy="1748700"/>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828325" y="2752250"/>
              <a:ext cx="616600" cy="1748500"/>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807125" y="2666225"/>
              <a:ext cx="616475" cy="1748525"/>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901525" y="1636000"/>
              <a:ext cx="230675" cy="649075"/>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26075" y="1149050"/>
              <a:ext cx="230425" cy="649175"/>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305025" y="1765175"/>
              <a:ext cx="123825" cy="344500"/>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189825" y="3725525"/>
              <a:ext cx="123825" cy="344300"/>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774425" y="292395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016600" y="2418825"/>
              <a:ext cx="147925" cy="413650"/>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69925" y="2335775"/>
              <a:ext cx="148025" cy="41337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283125" y="408720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577650" y="2573025"/>
              <a:ext cx="219975" cy="619425"/>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522025" y="3078425"/>
              <a:ext cx="147925" cy="413650"/>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342825" y="3595175"/>
              <a:ext cx="148225" cy="413625"/>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32350" y="19851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577675" y="13303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18025" y="1823250"/>
              <a:ext cx="261825" cy="737575"/>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436550" y="3459450"/>
              <a:ext cx="319125" cy="901725"/>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872625" y="1149050"/>
              <a:ext cx="300050" cy="847850"/>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140025" y="1149050"/>
              <a:ext cx="377225" cy="106697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742750" y="2340875"/>
              <a:ext cx="616275" cy="1748375"/>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269775" y="1751525"/>
              <a:ext cx="616275" cy="1748375"/>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2"/>
          <p:cNvGrpSpPr/>
          <p:nvPr/>
        </p:nvGrpSpPr>
        <p:grpSpPr>
          <a:xfrm>
            <a:off x="0" y="1744325"/>
            <a:ext cx="9144183" cy="3407831"/>
            <a:chOff x="0" y="1744325"/>
            <a:chExt cx="9144183" cy="3407831"/>
          </a:xfrm>
        </p:grpSpPr>
        <p:grpSp>
          <p:nvGrpSpPr>
            <p:cNvPr id="94" name="Google Shape;94;p2"/>
            <p:cNvGrpSpPr/>
            <p:nvPr/>
          </p:nvGrpSpPr>
          <p:grpSpPr>
            <a:xfrm>
              <a:off x="126" y="1744325"/>
              <a:ext cx="9144057" cy="3399169"/>
              <a:chOff x="126" y="1744325"/>
              <a:chExt cx="9144057" cy="3399169"/>
            </a:xfrm>
          </p:grpSpPr>
          <p:sp>
            <p:nvSpPr>
              <p:cNvPr id="95" name="Google Shape;95;p2"/>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2"/>
              <p:cNvGrpSpPr/>
              <p:nvPr/>
            </p:nvGrpSpPr>
            <p:grpSpPr>
              <a:xfrm>
                <a:off x="126" y="2255576"/>
                <a:ext cx="9143872" cy="1955223"/>
                <a:chOff x="126" y="2255576"/>
                <a:chExt cx="9143872" cy="1955223"/>
              </a:xfrm>
            </p:grpSpPr>
            <p:sp>
              <p:nvSpPr>
                <p:cNvPr id="97" name="Google Shape;97;p2"/>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 name="Google Shape;122;p2"/>
            <p:cNvGrpSpPr/>
            <p:nvPr/>
          </p:nvGrpSpPr>
          <p:grpSpPr>
            <a:xfrm>
              <a:off x="0" y="3174687"/>
              <a:ext cx="9144017" cy="1977469"/>
              <a:chOff x="0" y="3174687"/>
              <a:chExt cx="9144017" cy="1977469"/>
            </a:xfrm>
          </p:grpSpPr>
          <p:sp>
            <p:nvSpPr>
              <p:cNvPr id="123" name="Google Shape;123;p2"/>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
              <p:cNvGrpSpPr/>
              <p:nvPr/>
            </p:nvGrpSpPr>
            <p:grpSpPr>
              <a:xfrm>
                <a:off x="3" y="3685994"/>
                <a:ext cx="9144014" cy="1466162"/>
                <a:chOff x="1212350" y="1446150"/>
                <a:chExt cx="5270325" cy="845050"/>
              </a:xfrm>
            </p:grpSpPr>
            <p:sp>
              <p:nvSpPr>
                <p:cNvPr id="125" name="Google Shape;125;p2"/>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5" name="Google Shape;145;p2"/>
          <p:cNvSpPr txBox="1"/>
          <p:nvPr>
            <p:ph type="ctrTitle"/>
          </p:nvPr>
        </p:nvSpPr>
        <p:spPr>
          <a:xfrm>
            <a:off x="685550" y="1515162"/>
            <a:ext cx="7773000" cy="1553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1" sz="7000">
                <a:latin typeface="Fahkwang"/>
                <a:ea typeface="Fahkwang"/>
                <a:cs typeface="Fahkwang"/>
                <a:sym typeface="Fahkwang"/>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6" name="Google Shape;146;p2"/>
          <p:cNvSpPr txBox="1"/>
          <p:nvPr>
            <p:ph idx="1" type="subTitle"/>
          </p:nvPr>
        </p:nvSpPr>
        <p:spPr>
          <a:xfrm>
            <a:off x="2474600" y="3152525"/>
            <a:ext cx="4194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11"/>
          <p:cNvSpPr txBox="1"/>
          <p:nvPr>
            <p:ph hasCustomPrompt="1" type="title"/>
          </p:nvPr>
        </p:nvSpPr>
        <p:spPr>
          <a:xfrm>
            <a:off x="1451875" y="1721308"/>
            <a:ext cx="6240300" cy="1224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5"/>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5" name="Google Shape;1035;p11"/>
          <p:cNvSpPr txBox="1"/>
          <p:nvPr>
            <p:ph idx="1" type="subTitle"/>
          </p:nvPr>
        </p:nvSpPr>
        <p:spPr>
          <a:xfrm>
            <a:off x="2127350" y="2956925"/>
            <a:ext cx="48894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6" name="Google Shape;1036;p11"/>
          <p:cNvGrpSpPr/>
          <p:nvPr/>
        </p:nvGrpSpPr>
        <p:grpSpPr>
          <a:xfrm flipH="1">
            <a:off x="7452060" y="426286"/>
            <a:ext cx="2816248" cy="3941384"/>
            <a:chOff x="1084375" y="253631"/>
            <a:chExt cx="3247893" cy="4545478"/>
          </a:xfrm>
        </p:grpSpPr>
        <p:sp>
          <p:nvSpPr>
            <p:cNvPr id="1037" name="Google Shape;1037;p11"/>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11"/>
          <p:cNvGrpSpPr/>
          <p:nvPr/>
        </p:nvGrpSpPr>
        <p:grpSpPr>
          <a:xfrm flipH="1">
            <a:off x="-1619475" y="54831"/>
            <a:ext cx="3247893" cy="4545478"/>
            <a:chOff x="1084375" y="253631"/>
            <a:chExt cx="3247893" cy="4545478"/>
          </a:xfrm>
        </p:grpSpPr>
        <p:sp>
          <p:nvSpPr>
            <p:cNvPr id="1071" name="Google Shape;1071;p11"/>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11"/>
          <p:cNvGrpSpPr/>
          <p:nvPr/>
        </p:nvGrpSpPr>
        <p:grpSpPr>
          <a:xfrm>
            <a:off x="-434983" y="-118985"/>
            <a:ext cx="3358392" cy="1621972"/>
            <a:chOff x="-434983" y="-118985"/>
            <a:chExt cx="3358392" cy="1621972"/>
          </a:xfrm>
        </p:grpSpPr>
        <p:grpSp>
          <p:nvGrpSpPr>
            <p:cNvPr id="1105" name="Google Shape;1105;p11"/>
            <p:cNvGrpSpPr/>
            <p:nvPr/>
          </p:nvGrpSpPr>
          <p:grpSpPr>
            <a:xfrm>
              <a:off x="-434983" y="-118985"/>
              <a:ext cx="2275667" cy="852445"/>
              <a:chOff x="6139625" y="939075"/>
              <a:chExt cx="1818642" cy="681247"/>
            </a:xfrm>
          </p:grpSpPr>
          <p:sp>
            <p:nvSpPr>
              <p:cNvPr id="1106" name="Google Shape;1106;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11"/>
            <p:cNvGrpSpPr/>
            <p:nvPr/>
          </p:nvGrpSpPr>
          <p:grpSpPr>
            <a:xfrm>
              <a:off x="647742" y="54815"/>
              <a:ext cx="2275667" cy="852445"/>
              <a:chOff x="6139625" y="939075"/>
              <a:chExt cx="1818642" cy="681247"/>
            </a:xfrm>
          </p:grpSpPr>
          <p:sp>
            <p:nvSpPr>
              <p:cNvPr id="1111" name="Google Shape;1111;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11"/>
            <p:cNvSpPr/>
            <p:nvPr/>
          </p:nvSpPr>
          <p:spPr>
            <a:xfrm>
              <a:off x="1554425" y="848413"/>
              <a:ext cx="462275" cy="654575"/>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11"/>
          <p:cNvGrpSpPr/>
          <p:nvPr/>
        </p:nvGrpSpPr>
        <p:grpSpPr>
          <a:xfrm>
            <a:off x="7018292" y="426270"/>
            <a:ext cx="1692246" cy="1076726"/>
            <a:chOff x="7018292" y="426270"/>
            <a:chExt cx="1692246" cy="1076726"/>
          </a:xfrm>
        </p:grpSpPr>
        <p:grpSp>
          <p:nvGrpSpPr>
            <p:cNvPr id="1117" name="Google Shape;1117;p11"/>
            <p:cNvGrpSpPr/>
            <p:nvPr/>
          </p:nvGrpSpPr>
          <p:grpSpPr>
            <a:xfrm>
              <a:off x="7018292" y="426270"/>
              <a:ext cx="1692246" cy="633901"/>
              <a:chOff x="6139625" y="939075"/>
              <a:chExt cx="1818642" cy="681247"/>
            </a:xfrm>
          </p:grpSpPr>
          <p:sp>
            <p:nvSpPr>
              <p:cNvPr id="1118" name="Google Shape;1118;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11"/>
            <p:cNvSpPr/>
            <p:nvPr/>
          </p:nvSpPr>
          <p:spPr>
            <a:xfrm>
              <a:off x="7692131" y="1016320"/>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11"/>
          <p:cNvGrpSpPr/>
          <p:nvPr/>
        </p:nvGrpSpPr>
        <p:grpSpPr>
          <a:xfrm>
            <a:off x="-1017005" y="-297559"/>
            <a:ext cx="10160798" cy="5586554"/>
            <a:chOff x="-1017005" y="-297559"/>
            <a:chExt cx="10160798" cy="5586554"/>
          </a:xfrm>
        </p:grpSpPr>
        <p:grpSp>
          <p:nvGrpSpPr>
            <p:cNvPr id="1124" name="Google Shape;1124;p11"/>
            <p:cNvGrpSpPr/>
            <p:nvPr/>
          </p:nvGrpSpPr>
          <p:grpSpPr>
            <a:xfrm flipH="1">
              <a:off x="4358640" y="3630088"/>
              <a:ext cx="4785153" cy="1506097"/>
              <a:chOff x="6399850" y="1440950"/>
              <a:chExt cx="1637125" cy="515275"/>
            </a:xfrm>
          </p:grpSpPr>
          <p:sp>
            <p:nvSpPr>
              <p:cNvPr id="1125" name="Google Shape;1125;p11"/>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1"/>
            <p:cNvGrpSpPr/>
            <p:nvPr/>
          </p:nvGrpSpPr>
          <p:grpSpPr>
            <a:xfrm>
              <a:off x="6727942" y="4288898"/>
              <a:ext cx="2272939" cy="851423"/>
              <a:chOff x="6139625" y="939075"/>
              <a:chExt cx="1818642" cy="681247"/>
            </a:xfrm>
          </p:grpSpPr>
          <p:sp>
            <p:nvSpPr>
              <p:cNvPr id="1133" name="Google Shape;1133;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1"/>
            <p:cNvGrpSpPr/>
            <p:nvPr/>
          </p:nvGrpSpPr>
          <p:grpSpPr>
            <a:xfrm>
              <a:off x="5167217" y="4693469"/>
              <a:ext cx="1126536" cy="466546"/>
              <a:chOff x="5525375" y="1545600"/>
              <a:chExt cx="289650" cy="119950"/>
            </a:xfrm>
          </p:grpSpPr>
          <p:sp>
            <p:nvSpPr>
              <p:cNvPr id="1138" name="Google Shape;1138;p1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11"/>
            <p:cNvGrpSpPr/>
            <p:nvPr/>
          </p:nvGrpSpPr>
          <p:grpSpPr>
            <a:xfrm>
              <a:off x="-1017005" y="3793076"/>
              <a:ext cx="3842791" cy="1439475"/>
              <a:chOff x="6139625" y="939075"/>
              <a:chExt cx="1818642" cy="681247"/>
            </a:xfrm>
          </p:grpSpPr>
          <p:sp>
            <p:nvSpPr>
              <p:cNvPr id="1141" name="Google Shape;1141;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11"/>
            <p:cNvGrpSpPr/>
            <p:nvPr/>
          </p:nvGrpSpPr>
          <p:grpSpPr>
            <a:xfrm>
              <a:off x="1257804" y="4212215"/>
              <a:ext cx="2874546" cy="1076779"/>
              <a:chOff x="6139625" y="939075"/>
              <a:chExt cx="1818642" cy="681247"/>
            </a:xfrm>
          </p:grpSpPr>
          <p:sp>
            <p:nvSpPr>
              <p:cNvPr id="1146" name="Google Shape;1146;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1"/>
            <p:cNvGrpSpPr/>
            <p:nvPr/>
          </p:nvGrpSpPr>
          <p:grpSpPr>
            <a:xfrm>
              <a:off x="793303" y="4604001"/>
              <a:ext cx="1558607" cy="645499"/>
              <a:chOff x="5525375" y="1545600"/>
              <a:chExt cx="289650" cy="119950"/>
            </a:xfrm>
          </p:grpSpPr>
          <p:sp>
            <p:nvSpPr>
              <p:cNvPr id="1151" name="Google Shape;1151;p1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11"/>
            <p:cNvGrpSpPr/>
            <p:nvPr/>
          </p:nvGrpSpPr>
          <p:grpSpPr>
            <a:xfrm>
              <a:off x="3316394" y="109636"/>
              <a:ext cx="2583199" cy="967644"/>
              <a:chOff x="6139625" y="939075"/>
              <a:chExt cx="1818642" cy="681247"/>
            </a:xfrm>
          </p:grpSpPr>
          <p:sp>
            <p:nvSpPr>
              <p:cNvPr id="1154" name="Google Shape;1154;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11"/>
            <p:cNvGrpSpPr/>
            <p:nvPr/>
          </p:nvGrpSpPr>
          <p:grpSpPr>
            <a:xfrm>
              <a:off x="5448647" y="-297559"/>
              <a:ext cx="1932307" cy="723825"/>
              <a:chOff x="6139625" y="939075"/>
              <a:chExt cx="1818642" cy="681247"/>
            </a:xfrm>
          </p:grpSpPr>
          <p:sp>
            <p:nvSpPr>
              <p:cNvPr id="1159" name="Google Shape;1159;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63" name="Shape 11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64" name="Shape 1164"/>
        <p:cNvGrpSpPr/>
        <p:nvPr/>
      </p:nvGrpSpPr>
      <p:grpSpPr>
        <a:xfrm>
          <a:off x="0" y="0"/>
          <a:ext cx="0" cy="0"/>
          <a:chOff x="0" y="0"/>
          <a:chExt cx="0" cy="0"/>
        </a:xfrm>
      </p:grpSpPr>
      <p:sp>
        <p:nvSpPr>
          <p:cNvPr id="1165" name="Google Shape;11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66" name="Google Shape;1166;p13"/>
          <p:cNvSpPr txBox="1"/>
          <p:nvPr>
            <p:ph idx="1" type="subTitle"/>
          </p:nvPr>
        </p:nvSpPr>
        <p:spPr>
          <a:xfrm>
            <a:off x="1177200" y="2191843"/>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13"/>
          <p:cNvSpPr txBox="1"/>
          <p:nvPr>
            <p:ph idx="2" type="subTitle"/>
          </p:nvPr>
        </p:nvSpPr>
        <p:spPr>
          <a:xfrm>
            <a:off x="4040622" y="2191843"/>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13"/>
          <p:cNvSpPr txBox="1"/>
          <p:nvPr>
            <p:ph idx="3" type="subTitle"/>
          </p:nvPr>
        </p:nvSpPr>
        <p:spPr>
          <a:xfrm>
            <a:off x="1177200" y="3810991"/>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13"/>
          <p:cNvSpPr txBox="1"/>
          <p:nvPr>
            <p:ph idx="4" type="subTitle"/>
          </p:nvPr>
        </p:nvSpPr>
        <p:spPr>
          <a:xfrm>
            <a:off x="4040622" y="3810991"/>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13"/>
          <p:cNvSpPr txBox="1"/>
          <p:nvPr>
            <p:ph hasCustomPrompt="1" idx="5" type="title"/>
          </p:nvPr>
        </p:nvSpPr>
        <p:spPr>
          <a:xfrm>
            <a:off x="1177200" y="1373600"/>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1" name="Google Shape;1171;p13"/>
          <p:cNvSpPr txBox="1"/>
          <p:nvPr>
            <p:ph hasCustomPrompt="1" idx="6" type="title"/>
          </p:nvPr>
        </p:nvSpPr>
        <p:spPr>
          <a:xfrm>
            <a:off x="1177200" y="2992171"/>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2" name="Google Shape;1172;p13"/>
          <p:cNvSpPr txBox="1"/>
          <p:nvPr>
            <p:ph hasCustomPrompt="1" idx="7" type="title"/>
          </p:nvPr>
        </p:nvSpPr>
        <p:spPr>
          <a:xfrm>
            <a:off x="4040621" y="1373600"/>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3" name="Google Shape;1173;p13"/>
          <p:cNvSpPr txBox="1"/>
          <p:nvPr>
            <p:ph hasCustomPrompt="1" idx="8" type="title"/>
          </p:nvPr>
        </p:nvSpPr>
        <p:spPr>
          <a:xfrm>
            <a:off x="4040621" y="2992171"/>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4" name="Google Shape;1174;p13"/>
          <p:cNvSpPr txBox="1"/>
          <p:nvPr>
            <p:ph idx="9" type="subTitle"/>
          </p:nvPr>
        </p:nvSpPr>
        <p:spPr>
          <a:xfrm>
            <a:off x="1177200" y="185417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1175" name="Google Shape;1175;p13"/>
          <p:cNvSpPr txBox="1"/>
          <p:nvPr>
            <p:ph idx="13" type="subTitle"/>
          </p:nvPr>
        </p:nvSpPr>
        <p:spPr>
          <a:xfrm>
            <a:off x="4040622" y="185417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1176" name="Google Shape;1176;p13"/>
          <p:cNvSpPr txBox="1"/>
          <p:nvPr>
            <p:ph idx="14" type="subTitle"/>
          </p:nvPr>
        </p:nvSpPr>
        <p:spPr>
          <a:xfrm>
            <a:off x="1177200" y="347280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77" name="Google Shape;1177;p13"/>
          <p:cNvSpPr txBox="1"/>
          <p:nvPr>
            <p:ph idx="15" type="subTitle"/>
          </p:nvPr>
        </p:nvSpPr>
        <p:spPr>
          <a:xfrm>
            <a:off x="4040622" y="347280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78" name="Google Shape;1178;p13"/>
          <p:cNvGrpSpPr/>
          <p:nvPr/>
        </p:nvGrpSpPr>
        <p:grpSpPr>
          <a:xfrm>
            <a:off x="-1216217" y="1617476"/>
            <a:ext cx="10360045" cy="3542413"/>
            <a:chOff x="-1216217" y="1617476"/>
            <a:chExt cx="10360045" cy="3542413"/>
          </a:xfrm>
        </p:grpSpPr>
        <p:grpSp>
          <p:nvGrpSpPr>
            <p:cNvPr id="1179" name="Google Shape;1179;p13"/>
            <p:cNvGrpSpPr/>
            <p:nvPr/>
          </p:nvGrpSpPr>
          <p:grpSpPr>
            <a:xfrm>
              <a:off x="8" y="4430989"/>
              <a:ext cx="1901936" cy="712448"/>
              <a:chOff x="6139625" y="939075"/>
              <a:chExt cx="1818642" cy="681247"/>
            </a:xfrm>
          </p:grpSpPr>
          <p:sp>
            <p:nvSpPr>
              <p:cNvPr id="1180" name="Google Shape;1180;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3"/>
            <p:cNvGrpSpPr/>
            <p:nvPr/>
          </p:nvGrpSpPr>
          <p:grpSpPr>
            <a:xfrm>
              <a:off x="-1216217" y="1617476"/>
              <a:ext cx="1901936" cy="712448"/>
              <a:chOff x="6139625" y="939075"/>
              <a:chExt cx="1818642" cy="681247"/>
            </a:xfrm>
          </p:grpSpPr>
          <p:sp>
            <p:nvSpPr>
              <p:cNvPr id="1185" name="Google Shape;1185;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13"/>
            <p:cNvGrpSpPr/>
            <p:nvPr/>
          </p:nvGrpSpPr>
          <p:grpSpPr>
            <a:xfrm flipH="1">
              <a:off x="5139584" y="3879731"/>
              <a:ext cx="4004244" cy="1260311"/>
              <a:chOff x="6399850" y="1440950"/>
              <a:chExt cx="1637125" cy="515275"/>
            </a:xfrm>
          </p:grpSpPr>
          <p:sp>
            <p:nvSpPr>
              <p:cNvPr id="1190" name="Google Shape;1190;p13"/>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3"/>
            <p:cNvGrpSpPr/>
            <p:nvPr/>
          </p:nvGrpSpPr>
          <p:grpSpPr>
            <a:xfrm>
              <a:off x="7121683" y="4430989"/>
              <a:ext cx="1901936" cy="712448"/>
              <a:chOff x="6139625" y="939075"/>
              <a:chExt cx="1818642" cy="681247"/>
            </a:xfrm>
          </p:grpSpPr>
          <p:sp>
            <p:nvSpPr>
              <p:cNvPr id="1198" name="Google Shape;1198;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13"/>
            <p:cNvGrpSpPr/>
            <p:nvPr/>
          </p:nvGrpSpPr>
          <p:grpSpPr>
            <a:xfrm>
              <a:off x="5815803" y="4769488"/>
              <a:ext cx="942695" cy="390401"/>
              <a:chOff x="5525375" y="1545600"/>
              <a:chExt cx="289650" cy="119950"/>
            </a:xfrm>
          </p:grpSpPr>
          <p:sp>
            <p:nvSpPr>
              <p:cNvPr id="1203" name="Google Shape;1203;p13"/>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05" name="Shape 1205"/>
        <p:cNvGrpSpPr/>
        <p:nvPr/>
      </p:nvGrpSpPr>
      <p:grpSpPr>
        <a:xfrm>
          <a:off x="0" y="0"/>
          <a:ext cx="0" cy="0"/>
          <a:chOff x="0" y="0"/>
          <a:chExt cx="0" cy="0"/>
        </a:xfrm>
      </p:grpSpPr>
      <p:grpSp>
        <p:nvGrpSpPr>
          <p:cNvPr id="1206" name="Google Shape;1206;p14"/>
          <p:cNvGrpSpPr/>
          <p:nvPr/>
        </p:nvGrpSpPr>
        <p:grpSpPr>
          <a:xfrm>
            <a:off x="-45" y="177378"/>
            <a:ext cx="9144065" cy="5198777"/>
            <a:chOff x="-45" y="177378"/>
            <a:chExt cx="9144065" cy="5198777"/>
          </a:xfrm>
        </p:grpSpPr>
        <p:grpSp>
          <p:nvGrpSpPr>
            <p:cNvPr id="1207" name="Google Shape;1207;p14"/>
            <p:cNvGrpSpPr/>
            <p:nvPr/>
          </p:nvGrpSpPr>
          <p:grpSpPr>
            <a:xfrm flipH="1">
              <a:off x="-45" y="2460666"/>
              <a:ext cx="9144065" cy="2915489"/>
              <a:chOff x="-45" y="1762005"/>
              <a:chExt cx="9144065" cy="2915489"/>
            </a:xfrm>
          </p:grpSpPr>
          <p:sp>
            <p:nvSpPr>
              <p:cNvPr id="1208" name="Google Shape;1208;p14"/>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14"/>
              <p:cNvGrpSpPr/>
              <p:nvPr/>
            </p:nvGrpSpPr>
            <p:grpSpPr>
              <a:xfrm>
                <a:off x="-45" y="2273686"/>
                <a:ext cx="9144020" cy="1930082"/>
                <a:chOff x="1062625" y="3292200"/>
                <a:chExt cx="5270025" cy="1112375"/>
              </a:xfrm>
            </p:grpSpPr>
            <p:sp>
              <p:nvSpPr>
                <p:cNvPr id="1210" name="Google Shape;1210;p14"/>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1" name="Google Shape;1241;p14"/>
            <p:cNvGrpSpPr/>
            <p:nvPr/>
          </p:nvGrpSpPr>
          <p:grpSpPr>
            <a:xfrm flipH="1">
              <a:off x="-43" y="3178748"/>
              <a:ext cx="9144017" cy="1977469"/>
              <a:chOff x="0" y="3174687"/>
              <a:chExt cx="9144017" cy="1977469"/>
            </a:xfrm>
          </p:grpSpPr>
          <p:sp>
            <p:nvSpPr>
              <p:cNvPr id="1242" name="Google Shape;1242;p14"/>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14"/>
              <p:cNvGrpSpPr/>
              <p:nvPr/>
            </p:nvGrpSpPr>
            <p:grpSpPr>
              <a:xfrm>
                <a:off x="3" y="3685994"/>
                <a:ext cx="9144014" cy="1466162"/>
                <a:chOff x="1212350" y="1446150"/>
                <a:chExt cx="5270325" cy="845050"/>
              </a:xfrm>
            </p:grpSpPr>
            <p:sp>
              <p:nvSpPr>
                <p:cNvPr id="1244" name="Google Shape;1244;p14"/>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14"/>
            <p:cNvGrpSpPr/>
            <p:nvPr/>
          </p:nvGrpSpPr>
          <p:grpSpPr>
            <a:xfrm>
              <a:off x="435136" y="565107"/>
              <a:ext cx="1639324" cy="614076"/>
              <a:chOff x="6139625" y="939075"/>
              <a:chExt cx="1818642" cy="681247"/>
            </a:xfrm>
          </p:grpSpPr>
          <p:sp>
            <p:nvSpPr>
              <p:cNvPr id="1265" name="Google Shape;1265;p1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14"/>
            <p:cNvGrpSpPr/>
            <p:nvPr/>
          </p:nvGrpSpPr>
          <p:grpSpPr>
            <a:xfrm>
              <a:off x="6638967" y="177378"/>
              <a:ext cx="2275667" cy="852445"/>
              <a:chOff x="6139625" y="939075"/>
              <a:chExt cx="1818642" cy="681247"/>
            </a:xfrm>
          </p:grpSpPr>
          <p:sp>
            <p:nvSpPr>
              <p:cNvPr id="1270" name="Google Shape;1270;p1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14"/>
            <p:cNvGrpSpPr/>
            <p:nvPr/>
          </p:nvGrpSpPr>
          <p:grpSpPr>
            <a:xfrm>
              <a:off x="1384504" y="555308"/>
              <a:ext cx="1145826" cy="474522"/>
              <a:chOff x="5525375" y="1545600"/>
              <a:chExt cx="289650" cy="119950"/>
            </a:xfrm>
          </p:grpSpPr>
          <p:sp>
            <p:nvSpPr>
              <p:cNvPr id="1275" name="Google Shape;1275;p1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7" name="Google Shape;1277;p14"/>
          <p:cNvGrpSpPr/>
          <p:nvPr/>
        </p:nvGrpSpPr>
        <p:grpSpPr>
          <a:xfrm>
            <a:off x="436996" y="248143"/>
            <a:ext cx="8480205" cy="4595654"/>
            <a:chOff x="436996" y="248143"/>
            <a:chExt cx="8480205" cy="4595654"/>
          </a:xfrm>
        </p:grpSpPr>
        <p:grpSp>
          <p:nvGrpSpPr>
            <p:cNvPr id="1278" name="Google Shape;1278;p14"/>
            <p:cNvGrpSpPr/>
            <p:nvPr/>
          </p:nvGrpSpPr>
          <p:grpSpPr>
            <a:xfrm>
              <a:off x="436996" y="3965162"/>
              <a:ext cx="1476932" cy="878635"/>
              <a:chOff x="6197575" y="1890475"/>
              <a:chExt cx="2439195" cy="1554281"/>
            </a:xfrm>
          </p:grpSpPr>
          <p:sp>
            <p:nvSpPr>
              <p:cNvPr id="1279" name="Google Shape;1279;p14"/>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4"/>
            <p:cNvGrpSpPr/>
            <p:nvPr/>
          </p:nvGrpSpPr>
          <p:grpSpPr>
            <a:xfrm>
              <a:off x="8138037" y="248143"/>
              <a:ext cx="779164" cy="931034"/>
              <a:chOff x="3840250" y="590138"/>
              <a:chExt cx="1090350" cy="1302875"/>
            </a:xfrm>
          </p:grpSpPr>
          <p:sp>
            <p:nvSpPr>
              <p:cNvPr id="1288" name="Google Shape;1288;p1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14"/>
            <p:cNvGrpSpPr/>
            <p:nvPr/>
          </p:nvGrpSpPr>
          <p:grpSpPr>
            <a:xfrm>
              <a:off x="7625210" y="4002369"/>
              <a:ext cx="1241622" cy="804213"/>
              <a:chOff x="739075" y="2367100"/>
              <a:chExt cx="1367275" cy="885600"/>
            </a:xfrm>
          </p:grpSpPr>
          <p:sp>
            <p:nvSpPr>
              <p:cNvPr id="1304" name="Google Shape;1304;p1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4"/>
            <p:cNvGrpSpPr/>
            <p:nvPr/>
          </p:nvGrpSpPr>
          <p:grpSpPr>
            <a:xfrm>
              <a:off x="602075" y="1421425"/>
              <a:ext cx="834036" cy="1205872"/>
              <a:chOff x="602075" y="1421425"/>
              <a:chExt cx="834036" cy="1205872"/>
            </a:xfrm>
          </p:grpSpPr>
          <p:sp>
            <p:nvSpPr>
              <p:cNvPr id="1313" name="Google Shape;1313;p14"/>
              <p:cNvSpPr/>
              <p:nvPr/>
            </p:nvSpPr>
            <p:spPr>
              <a:xfrm>
                <a:off x="835909" y="2523973"/>
                <a:ext cx="232407" cy="103324"/>
              </a:xfrm>
              <a:custGeom>
                <a:rect b="b" l="l" r="r" t="t"/>
                <a:pathLst>
                  <a:path extrusionOk="0" h="3642" w="8192">
                    <a:moveTo>
                      <a:pt x="0" y="0"/>
                    </a:moveTo>
                    <a:cubicBezTo>
                      <a:pt x="465" y="214"/>
                      <a:pt x="2120" y="1500"/>
                      <a:pt x="2572" y="2227"/>
                    </a:cubicBezTo>
                    <a:cubicBezTo>
                      <a:pt x="2786" y="2596"/>
                      <a:pt x="2989" y="2858"/>
                      <a:pt x="3239" y="3012"/>
                    </a:cubicBezTo>
                    <a:cubicBezTo>
                      <a:pt x="3167" y="3096"/>
                      <a:pt x="3084" y="3155"/>
                      <a:pt x="2977" y="3191"/>
                    </a:cubicBezTo>
                    <a:cubicBezTo>
                      <a:pt x="3104" y="3480"/>
                      <a:pt x="3389" y="3641"/>
                      <a:pt x="3731" y="3641"/>
                    </a:cubicBezTo>
                    <a:cubicBezTo>
                      <a:pt x="3869" y="3641"/>
                      <a:pt x="4017" y="3615"/>
                      <a:pt x="4167" y="3560"/>
                    </a:cubicBezTo>
                    <a:cubicBezTo>
                      <a:pt x="4096" y="3441"/>
                      <a:pt x="4036" y="3310"/>
                      <a:pt x="3989" y="3179"/>
                    </a:cubicBezTo>
                    <a:cubicBezTo>
                      <a:pt x="4298" y="3143"/>
                      <a:pt x="4596" y="3084"/>
                      <a:pt x="4882" y="2989"/>
                    </a:cubicBezTo>
                    <a:cubicBezTo>
                      <a:pt x="5080" y="2936"/>
                      <a:pt x="5367" y="2915"/>
                      <a:pt x="5691" y="2915"/>
                    </a:cubicBezTo>
                    <a:cubicBezTo>
                      <a:pt x="6748" y="2915"/>
                      <a:pt x="8192" y="3132"/>
                      <a:pt x="8192" y="3132"/>
                    </a:cubicBezTo>
                    <a:cubicBezTo>
                      <a:pt x="7389" y="2619"/>
                      <a:pt x="6159" y="2221"/>
                      <a:pt x="5361" y="2221"/>
                    </a:cubicBezTo>
                    <a:cubicBezTo>
                      <a:pt x="5306" y="2221"/>
                      <a:pt x="5254" y="2223"/>
                      <a:pt x="5203" y="2227"/>
                    </a:cubicBezTo>
                    <a:cubicBezTo>
                      <a:pt x="4975" y="2245"/>
                      <a:pt x="4769" y="2267"/>
                      <a:pt x="4568" y="2267"/>
                    </a:cubicBezTo>
                    <a:cubicBezTo>
                      <a:pt x="4382" y="2267"/>
                      <a:pt x="4202" y="2248"/>
                      <a:pt x="4013" y="2191"/>
                    </a:cubicBezTo>
                    <a:cubicBezTo>
                      <a:pt x="4156" y="1667"/>
                      <a:pt x="4346" y="1072"/>
                      <a:pt x="3941" y="881"/>
                    </a:cubicBezTo>
                    <a:cubicBezTo>
                      <a:pt x="3908" y="866"/>
                      <a:pt x="3875" y="858"/>
                      <a:pt x="3842" y="858"/>
                    </a:cubicBezTo>
                    <a:cubicBezTo>
                      <a:pt x="3669" y="858"/>
                      <a:pt x="3506" y="1063"/>
                      <a:pt x="3536" y="1453"/>
                    </a:cubicBezTo>
                    <a:cubicBezTo>
                      <a:pt x="3548" y="1631"/>
                      <a:pt x="3572" y="1810"/>
                      <a:pt x="3572" y="1989"/>
                    </a:cubicBezTo>
                    <a:cubicBezTo>
                      <a:pt x="3346" y="1846"/>
                      <a:pt x="3132" y="1679"/>
                      <a:pt x="2941" y="1488"/>
                    </a:cubicBezTo>
                    <a:cubicBezTo>
                      <a:pt x="1977" y="572"/>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602075" y="1421425"/>
                <a:ext cx="216094" cy="210874"/>
              </a:xfrm>
              <a:custGeom>
                <a:rect b="b" l="l" r="r" t="t"/>
                <a:pathLst>
                  <a:path extrusionOk="0" h="7433" w="7617">
                    <a:moveTo>
                      <a:pt x="7528" y="0"/>
                    </a:moveTo>
                    <a:cubicBezTo>
                      <a:pt x="7528" y="0"/>
                      <a:pt x="7528" y="0"/>
                      <a:pt x="7528" y="0"/>
                    </a:cubicBezTo>
                    <a:cubicBezTo>
                      <a:pt x="7421" y="12"/>
                      <a:pt x="5540" y="1369"/>
                      <a:pt x="4992" y="1870"/>
                    </a:cubicBezTo>
                    <a:cubicBezTo>
                      <a:pt x="4516" y="2310"/>
                      <a:pt x="3325" y="3667"/>
                      <a:pt x="3039" y="4001"/>
                    </a:cubicBezTo>
                    <a:cubicBezTo>
                      <a:pt x="2956" y="4016"/>
                      <a:pt x="2871" y="4025"/>
                      <a:pt x="2784" y="4025"/>
                    </a:cubicBezTo>
                    <a:cubicBezTo>
                      <a:pt x="2672" y="4025"/>
                      <a:pt x="2558" y="4010"/>
                      <a:pt x="2444" y="3977"/>
                    </a:cubicBezTo>
                    <a:cubicBezTo>
                      <a:pt x="2185" y="3848"/>
                      <a:pt x="2122" y="3611"/>
                      <a:pt x="1813" y="3611"/>
                    </a:cubicBezTo>
                    <a:cubicBezTo>
                      <a:pt x="1780" y="3611"/>
                      <a:pt x="1744" y="3614"/>
                      <a:pt x="1706" y="3620"/>
                    </a:cubicBezTo>
                    <a:cubicBezTo>
                      <a:pt x="1289" y="3679"/>
                      <a:pt x="1360" y="3953"/>
                      <a:pt x="956" y="3989"/>
                    </a:cubicBezTo>
                    <a:cubicBezTo>
                      <a:pt x="658" y="4013"/>
                      <a:pt x="741" y="4084"/>
                      <a:pt x="956" y="4203"/>
                    </a:cubicBezTo>
                    <a:cubicBezTo>
                      <a:pt x="1115" y="4252"/>
                      <a:pt x="1279" y="4276"/>
                      <a:pt x="1442" y="4276"/>
                    </a:cubicBezTo>
                    <a:cubicBezTo>
                      <a:pt x="1559" y="4276"/>
                      <a:pt x="1675" y="4264"/>
                      <a:pt x="1789" y="4239"/>
                    </a:cubicBezTo>
                    <a:cubicBezTo>
                      <a:pt x="1909" y="4222"/>
                      <a:pt x="2001" y="4213"/>
                      <a:pt x="2077" y="4213"/>
                    </a:cubicBezTo>
                    <a:cubicBezTo>
                      <a:pt x="2267" y="4213"/>
                      <a:pt x="2361" y="4270"/>
                      <a:pt x="2539" y="4406"/>
                    </a:cubicBezTo>
                    <a:cubicBezTo>
                      <a:pt x="2563" y="4429"/>
                      <a:pt x="2587" y="4453"/>
                      <a:pt x="2611" y="4477"/>
                    </a:cubicBezTo>
                    <a:cubicBezTo>
                      <a:pt x="1801" y="5346"/>
                      <a:pt x="15" y="7156"/>
                      <a:pt x="3" y="7346"/>
                    </a:cubicBezTo>
                    <a:cubicBezTo>
                      <a:pt x="0" y="7408"/>
                      <a:pt x="45" y="7432"/>
                      <a:pt x="117" y="7432"/>
                    </a:cubicBezTo>
                    <a:cubicBezTo>
                      <a:pt x="327" y="7432"/>
                      <a:pt x="770" y="7232"/>
                      <a:pt x="991" y="7144"/>
                    </a:cubicBezTo>
                    <a:cubicBezTo>
                      <a:pt x="1194" y="7073"/>
                      <a:pt x="2718" y="6061"/>
                      <a:pt x="3908" y="5144"/>
                    </a:cubicBezTo>
                    <a:cubicBezTo>
                      <a:pt x="3968" y="5144"/>
                      <a:pt x="4016" y="5156"/>
                      <a:pt x="4075" y="5156"/>
                    </a:cubicBezTo>
                    <a:cubicBezTo>
                      <a:pt x="4243" y="5162"/>
                      <a:pt x="4390" y="5164"/>
                      <a:pt x="4519" y="5164"/>
                    </a:cubicBezTo>
                    <a:cubicBezTo>
                      <a:pt x="4783" y="5164"/>
                      <a:pt x="4973" y="5155"/>
                      <a:pt x="5121" y="5155"/>
                    </a:cubicBezTo>
                    <a:cubicBezTo>
                      <a:pt x="5299" y="5155"/>
                      <a:pt x="5416" y="5168"/>
                      <a:pt x="5528" y="5227"/>
                    </a:cubicBezTo>
                    <a:cubicBezTo>
                      <a:pt x="5740" y="5312"/>
                      <a:pt x="5965" y="5355"/>
                      <a:pt x="6193" y="5355"/>
                    </a:cubicBezTo>
                    <a:cubicBezTo>
                      <a:pt x="6284" y="5355"/>
                      <a:pt x="6376" y="5348"/>
                      <a:pt x="6468" y="5334"/>
                    </a:cubicBezTo>
                    <a:cubicBezTo>
                      <a:pt x="6587" y="5275"/>
                      <a:pt x="6790" y="4286"/>
                      <a:pt x="6659" y="4084"/>
                    </a:cubicBezTo>
                    <a:cubicBezTo>
                      <a:pt x="6627" y="4035"/>
                      <a:pt x="6585" y="4016"/>
                      <a:pt x="6532" y="4016"/>
                    </a:cubicBezTo>
                    <a:cubicBezTo>
                      <a:pt x="6366" y="4016"/>
                      <a:pt x="6100" y="4206"/>
                      <a:pt x="5766" y="4251"/>
                    </a:cubicBezTo>
                    <a:cubicBezTo>
                      <a:pt x="5551" y="4251"/>
                      <a:pt x="5337" y="4203"/>
                      <a:pt x="5147" y="4120"/>
                    </a:cubicBezTo>
                    <a:cubicBezTo>
                      <a:pt x="5194" y="4072"/>
                      <a:pt x="5230" y="4025"/>
                      <a:pt x="5266" y="3989"/>
                    </a:cubicBezTo>
                    <a:cubicBezTo>
                      <a:pt x="6002" y="3145"/>
                      <a:pt x="7617" y="0"/>
                      <a:pt x="75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1031810" y="2060847"/>
                <a:ext cx="404301" cy="130786"/>
              </a:xfrm>
              <a:custGeom>
                <a:rect b="b" l="l" r="r" t="t"/>
                <a:pathLst>
                  <a:path extrusionOk="0" h="4610" w="14251">
                    <a:moveTo>
                      <a:pt x="13921" y="0"/>
                    </a:moveTo>
                    <a:cubicBezTo>
                      <a:pt x="13917" y="0"/>
                      <a:pt x="13912" y="0"/>
                      <a:pt x="13907" y="1"/>
                    </a:cubicBezTo>
                    <a:cubicBezTo>
                      <a:pt x="13526" y="25"/>
                      <a:pt x="10931" y="429"/>
                      <a:pt x="9657" y="751"/>
                    </a:cubicBezTo>
                    <a:cubicBezTo>
                      <a:pt x="8395" y="1060"/>
                      <a:pt x="7061" y="2811"/>
                      <a:pt x="6764" y="2882"/>
                    </a:cubicBezTo>
                    <a:cubicBezTo>
                      <a:pt x="6714" y="2893"/>
                      <a:pt x="6635" y="2898"/>
                      <a:pt x="6531" y="2898"/>
                    </a:cubicBezTo>
                    <a:cubicBezTo>
                      <a:pt x="5987" y="2898"/>
                      <a:pt x="4774" y="2760"/>
                      <a:pt x="3704" y="2680"/>
                    </a:cubicBezTo>
                    <a:cubicBezTo>
                      <a:pt x="3657" y="2676"/>
                      <a:pt x="3609" y="2674"/>
                      <a:pt x="3560" y="2674"/>
                    </a:cubicBezTo>
                    <a:cubicBezTo>
                      <a:pt x="2266" y="2674"/>
                      <a:pt x="1" y="3977"/>
                      <a:pt x="1" y="3977"/>
                    </a:cubicBezTo>
                    <a:cubicBezTo>
                      <a:pt x="1" y="4108"/>
                      <a:pt x="148" y="4158"/>
                      <a:pt x="382" y="4158"/>
                    </a:cubicBezTo>
                    <a:cubicBezTo>
                      <a:pt x="1109" y="4158"/>
                      <a:pt x="2675" y="3680"/>
                      <a:pt x="3323" y="3644"/>
                    </a:cubicBezTo>
                    <a:cubicBezTo>
                      <a:pt x="3390" y="3640"/>
                      <a:pt x="3460" y="3639"/>
                      <a:pt x="3533" y="3639"/>
                    </a:cubicBezTo>
                    <a:cubicBezTo>
                      <a:pt x="4394" y="3639"/>
                      <a:pt x="5559" y="3888"/>
                      <a:pt x="5823" y="4096"/>
                    </a:cubicBezTo>
                    <a:cubicBezTo>
                      <a:pt x="6086" y="4326"/>
                      <a:pt x="6592" y="4610"/>
                      <a:pt x="7033" y="4610"/>
                    </a:cubicBezTo>
                    <a:cubicBezTo>
                      <a:pt x="7051" y="4610"/>
                      <a:pt x="7068" y="4609"/>
                      <a:pt x="7085" y="4608"/>
                    </a:cubicBezTo>
                    <a:cubicBezTo>
                      <a:pt x="7549" y="4585"/>
                      <a:pt x="8847" y="3668"/>
                      <a:pt x="8966" y="3489"/>
                    </a:cubicBezTo>
                    <a:cubicBezTo>
                      <a:pt x="9097" y="3311"/>
                      <a:pt x="8442" y="3239"/>
                      <a:pt x="8442" y="3239"/>
                    </a:cubicBezTo>
                    <a:lnTo>
                      <a:pt x="9050" y="2477"/>
                    </a:lnTo>
                    <a:cubicBezTo>
                      <a:pt x="9657" y="1715"/>
                      <a:pt x="11002" y="1358"/>
                      <a:pt x="11895" y="1132"/>
                    </a:cubicBezTo>
                    <a:cubicBezTo>
                      <a:pt x="12777" y="897"/>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738625" y="1856492"/>
                <a:ext cx="301658" cy="83238"/>
              </a:xfrm>
              <a:custGeom>
                <a:rect b="b" l="l" r="r" t="t"/>
                <a:pathLst>
                  <a:path extrusionOk="0" h="2934" w="10633">
                    <a:moveTo>
                      <a:pt x="10633" y="0"/>
                    </a:moveTo>
                    <a:cubicBezTo>
                      <a:pt x="10132" y="393"/>
                      <a:pt x="7442" y="965"/>
                      <a:pt x="6001" y="1358"/>
                    </a:cubicBezTo>
                    <a:lnTo>
                      <a:pt x="5810" y="1417"/>
                    </a:lnTo>
                    <a:cubicBezTo>
                      <a:pt x="5681" y="1353"/>
                      <a:pt x="5502" y="1260"/>
                      <a:pt x="5340" y="1260"/>
                    </a:cubicBezTo>
                    <a:cubicBezTo>
                      <a:pt x="5292" y="1260"/>
                      <a:pt x="5246" y="1268"/>
                      <a:pt x="5203" y="1286"/>
                    </a:cubicBezTo>
                    <a:cubicBezTo>
                      <a:pt x="5096" y="1334"/>
                      <a:pt x="5084" y="1501"/>
                      <a:pt x="5096" y="1632"/>
                    </a:cubicBezTo>
                    <a:cubicBezTo>
                      <a:pt x="4096" y="1953"/>
                      <a:pt x="3251" y="2251"/>
                      <a:pt x="2274" y="2548"/>
                    </a:cubicBezTo>
                    <a:cubicBezTo>
                      <a:pt x="1738" y="2705"/>
                      <a:pt x="1293" y="2750"/>
                      <a:pt x="957" y="2750"/>
                    </a:cubicBezTo>
                    <a:cubicBezTo>
                      <a:pt x="503" y="2750"/>
                      <a:pt x="250" y="2667"/>
                      <a:pt x="250" y="2667"/>
                    </a:cubicBezTo>
                    <a:lnTo>
                      <a:pt x="250" y="2667"/>
                    </a:lnTo>
                    <a:cubicBezTo>
                      <a:pt x="250" y="2667"/>
                      <a:pt x="0" y="2763"/>
                      <a:pt x="1298" y="2917"/>
                    </a:cubicBezTo>
                    <a:cubicBezTo>
                      <a:pt x="1396" y="2928"/>
                      <a:pt x="1498" y="2933"/>
                      <a:pt x="1605" y="2933"/>
                    </a:cubicBezTo>
                    <a:cubicBezTo>
                      <a:pt x="2907" y="2933"/>
                      <a:pt x="4814" y="2189"/>
                      <a:pt x="5144" y="2167"/>
                    </a:cubicBezTo>
                    <a:cubicBezTo>
                      <a:pt x="5156" y="2167"/>
                      <a:pt x="5168" y="2166"/>
                      <a:pt x="5180" y="2166"/>
                    </a:cubicBezTo>
                    <a:cubicBezTo>
                      <a:pt x="5503" y="2166"/>
                      <a:pt x="5694" y="2467"/>
                      <a:pt x="6096" y="2525"/>
                    </a:cubicBezTo>
                    <a:cubicBezTo>
                      <a:pt x="6130" y="2528"/>
                      <a:pt x="6163" y="2530"/>
                      <a:pt x="6196" y="2530"/>
                    </a:cubicBezTo>
                    <a:cubicBezTo>
                      <a:pt x="6582" y="2530"/>
                      <a:pt x="6902" y="2288"/>
                      <a:pt x="6858" y="2167"/>
                    </a:cubicBezTo>
                    <a:cubicBezTo>
                      <a:pt x="6811" y="2036"/>
                      <a:pt x="6703" y="1429"/>
                      <a:pt x="8406" y="1132"/>
                    </a:cubicBezTo>
                    <a:cubicBezTo>
                      <a:pt x="10097" y="834"/>
                      <a:pt x="10632" y="1"/>
                      <a:pt x="10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7" name="Google Shape;1317;p14"/>
          <p:cNvSpPr txBox="1"/>
          <p:nvPr>
            <p:ph type="title"/>
          </p:nvPr>
        </p:nvSpPr>
        <p:spPr>
          <a:xfrm>
            <a:off x="2006925" y="2833950"/>
            <a:ext cx="6131100" cy="55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18" name="Google Shape;1318;p14"/>
          <p:cNvSpPr txBox="1"/>
          <p:nvPr>
            <p:ph idx="1" type="subTitle"/>
          </p:nvPr>
        </p:nvSpPr>
        <p:spPr>
          <a:xfrm>
            <a:off x="2006925" y="1294350"/>
            <a:ext cx="6131100" cy="1539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319" name="Shape 1319"/>
        <p:cNvGrpSpPr/>
        <p:nvPr/>
      </p:nvGrpSpPr>
      <p:grpSpPr>
        <a:xfrm>
          <a:off x="0" y="0"/>
          <a:ext cx="0" cy="0"/>
          <a:chOff x="0" y="0"/>
          <a:chExt cx="0" cy="0"/>
        </a:xfrm>
      </p:grpSpPr>
      <p:grpSp>
        <p:nvGrpSpPr>
          <p:cNvPr id="1320" name="Google Shape;1320;p15"/>
          <p:cNvGrpSpPr/>
          <p:nvPr/>
        </p:nvGrpSpPr>
        <p:grpSpPr>
          <a:xfrm>
            <a:off x="92" y="-118985"/>
            <a:ext cx="9143914" cy="5524295"/>
            <a:chOff x="92" y="-118985"/>
            <a:chExt cx="9143914" cy="5524295"/>
          </a:xfrm>
        </p:grpSpPr>
        <p:grpSp>
          <p:nvGrpSpPr>
            <p:cNvPr id="1321" name="Google Shape;1321;p15"/>
            <p:cNvGrpSpPr/>
            <p:nvPr/>
          </p:nvGrpSpPr>
          <p:grpSpPr>
            <a:xfrm flipH="1">
              <a:off x="5408251" y="3965566"/>
              <a:ext cx="3735756" cy="1175806"/>
              <a:chOff x="6399850" y="1440950"/>
              <a:chExt cx="1637125" cy="515275"/>
            </a:xfrm>
          </p:grpSpPr>
          <p:sp>
            <p:nvSpPr>
              <p:cNvPr id="1322" name="Google Shape;1322;p15"/>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15"/>
            <p:cNvGrpSpPr/>
            <p:nvPr/>
          </p:nvGrpSpPr>
          <p:grpSpPr>
            <a:xfrm>
              <a:off x="7257616" y="4479889"/>
              <a:ext cx="1774449" cy="664693"/>
              <a:chOff x="6139625" y="939075"/>
              <a:chExt cx="1818642" cy="681247"/>
            </a:xfrm>
          </p:grpSpPr>
          <p:sp>
            <p:nvSpPr>
              <p:cNvPr id="1330" name="Google Shape;1330;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5"/>
            <p:cNvGrpSpPr/>
            <p:nvPr/>
          </p:nvGrpSpPr>
          <p:grpSpPr>
            <a:xfrm>
              <a:off x="6039314" y="4795710"/>
              <a:ext cx="879493" cy="364228"/>
              <a:chOff x="5525375" y="1545600"/>
              <a:chExt cx="289650" cy="119950"/>
            </a:xfrm>
          </p:grpSpPr>
          <p:sp>
            <p:nvSpPr>
              <p:cNvPr id="1335" name="Google Shape;1335;p1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5"/>
            <p:cNvGrpSpPr/>
            <p:nvPr/>
          </p:nvGrpSpPr>
          <p:grpSpPr>
            <a:xfrm>
              <a:off x="92" y="4290965"/>
              <a:ext cx="2275667" cy="852445"/>
              <a:chOff x="6139625" y="939075"/>
              <a:chExt cx="1818642" cy="681247"/>
            </a:xfrm>
          </p:grpSpPr>
          <p:sp>
            <p:nvSpPr>
              <p:cNvPr id="1338" name="Google Shape;1338;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15"/>
            <p:cNvGrpSpPr/>
            <p:nvPr/>
          </p:nvGrpSpPr>
          <p:grpSpPr>
            <a:xfrm>
              <a:off x="1336717" y="4552865"/>
              <a:ext cx="2275667" cy="852445"/>
              <a:chOff x="6139625" y="939075"/>
              <a:chExt cx="1818642" cy="681247"/>
            </a:xfrm>
          </p:grpSpPr>
          <p:sp>
            <p:nvSpPr>
              <p:cNvPr id="1343" name="Google Shape;1343;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15"/>
            <p:cNvGrpSpPr/>
            <p:nvPr/>
          </p:nvGrpSpPr>
          <p:grpSpPr>
            <a:xfrm>
              <a:off x="4964642" y="-118985"/>
              <a:ext cx="2275667" cy="852445"/>
              <a:chOff x="6139625" y="939075"/>
              <a:chExt cx="1818642" cy="681247"/>
            </a:xfrm>
          </p:grpSpPr>
          <p:sp>
            <p:nvSpPr>
              <p:cNvPr id="1348" name="Google Shape;1348;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5"/>
            <p:cNvGrpSpPr/>
            <p:nvPr/>
          </p:nvGrpSpPr>
          <p:grpSpPr>
            <a:xfrm>
              <a:off x="6047367" y="54815"/>
              <a:ext cx="2275667" cy="852445"/>
              <a:chOff x="6139625" y="939075"/>
              <a:chExt cx="1818642" cy="681247"/>
            </a:xfrm>
          </p:grpSpPr>
          <p:sp>
            <p:nvSpPr>
              <p:cNvPr id="1353" name="Google Shape;1353;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7" name="Google Shape;1357;p15"/>
          <p:cNvGrpSpPr/>
          <p:nvPr/>
        </p:nvGrpSpPr>
        <p:grpSpPr>
          <a:xfrm>
            <a:off x="7605018" y="3755787"/>
            <a:ext cx="1163229" cy="1175862"/>
            <a:chOff x="1340725" y="2300600"/>
            <a:chExt cx="1261500" cy="1275200"/>
          </a:xfrm>
        </p:grpSpPr>
        <p:sp>
          <p:nvSpPr>
            <p:cNvPr id="1358" name="Google Shape;1358;p15"/>
            <p:cNvSpPr/>
            <p:nvPr/>
          </p:nvSpPr>
          <p:spPr>
            <a:xfrm>
              <a:off x="1569025" y="2538425"/>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1650000" y="2619400"/>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2011950" y="2300600"/>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2410800" y="3060525"/>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1554150" y="2462525"/>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2379850" y="2625950"/>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2071775" y="3393600"/>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1340725" y="2925675"/>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1619925" y="3329900"/>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15"/>
          <p:cNvSpPr txBox="1"/>
          <p:nvPr>
            <p:ph type="title"/>
          </p:nvPr>
        </p:nvSpPr>
        <p:spPr>
          <a:xfrm>
            <a:off x="1170425" y="2365400"/>
            <a:ext cx="4613700" cy="1053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8" name="Google Shape;1368;p15"/>
          <p:cNvSpPr txBox="1"/>
          <p:nvPr>
            <p:ph hasCustomPrompt="1" idx="2" type="title"/>
          </p:nvPr>
        </p:nvSpPr>
        <p:spPr>
          <a:xfrm>
            <a:off x="1170425" y="1563850"/>
            <a:ext cx="1652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70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69" name="Google Shape;1369;p15"/>
          <p:cNvSpPr txBox="1"/>
          <p:nvPr>
            <p:ph idx="1" type="subTitle"/>
          </p:nvPr>
        </p:nvSpPr>
        <p:spPr>
          <a:xfrm>
            <a:off x="1170425" y="3483425"/>
            <a:ext cx="42312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370" name="Shape 1370"/>
        <p:cNvGrpSpPr/>
        <p:nvPr/>
      </p:nvGrpSpPr>
      <p:grpSpPr>
        <a:xfrm>
          <a:off x="0" y="0"/>
          <a:ext cx="0" cy="0"/>
          <a:chOff x="0" y="0"/>
          <a:chExt cx="0" cy="0"/>
        </a:xfrm>
      </p:grpSpPr>
      <p:sp>
        <p:nvSpPr>
          <p:cNvPr id="1371" name="Google Shape;137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372" name="Google Shape;1372;p16"/>
          <p:cNvGrpSpPr/>
          <p:nvPr/>
        </p:nvGrpSpPr>
        <p:grpSpPr>
          <a:xfrm flipH="1">
            <a:off x="7857175" y="-1597131"/>
            <a:ext cx="3247893" cy="4545478"/>
            <a:chOff x="1084375" y="253631"/>
            <a:chExt cx="3247893" cy="4545478"/>
          </a:xfrm>
        </p:grpSpPr>
        <p:sp>
          <p:nvSpPr>
            <p:cNvPr id="1373" name="Google Shape;1373;p16"/>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6"/>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6"/>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6"/>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6"/>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6"/>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6"/>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6"/>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6"/>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6"/>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6"/>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6"/>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6"/>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6"/>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6"/>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6"/>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6"/>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6"/>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6"/>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6"/>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6"/>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6"/>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6"/>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6"/>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6"/>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6"/>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6"/>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6"/>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16"/>
          <p:cNvGrpSpPr/>
          <p:nvPr/>
        </p:nvGrpSpPr>
        <p:grpSpPr>
          <a:xfrm flipH="1">
            <a:off x="5408251" y="3965566"/>
            <a:ext cx="3735756" cy="1175806"/>
            <a:chOff x="6399850" y="1440950"/>
            <a:chExt cx="1637125" cy="515275"/>
          </a:xfrm>
        </p:grpSpPr>
        <p:sp>
          <p:nvSpPr>
            <p:cNvPr id="1407" name="Google Shape;1407;p16"/>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6"/>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6"/>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6"/>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6"/>
          <p:cNvGrpSpPr/>
          <p:nvPr/>
        </p:nvGrpSpPr>
        <p:grpSpPr>
          <a:xfrm>
            <a:off x="7257616" y="4479889"/>
            <a:ext cx="1774449" cy="664693"/>
            <a:chOff x="6139625" y="939075"/>
            <a:chExt cx="1818642" cy="681247"/>
          </a:xfrm>
        </p:grpSpPr>
        <p:sp>
          <p:nvSpPr>
            <p:cNvPr id="1415" name="Google Shape;1415;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16"/>
          <p:cNvGrpSpPr/>
          <p:nvPr/>
        </p:nvGrpSpPr>
        <p:grpSpPr>
          <a:xfrm>
            <a:off x="6039314" y="4795710"/>
            <a:ext cx="879493" cy="364228"/>
            <a:chOff x="5525375" y="1545600"/>
            <a:chExt cx="289650" cy="119950"/>
          </a:xfrm>
        </p:grpSpPr>
        <p:sp>
          <p:nvSpPr>
            <p:cNvPr id="1420" name="Google Shape;1420;p16"/>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6"/>
          <p:cNvGrpSpPr/>
          <p:nvPr/>
        </p:nvGrpSpPr>
        <p:grpSpPr>
          <a:xfrm>
            <a:off x="92" y="4290965"/>
            <a:ext cx="2275667" cy="852445"/>
            <a:chOff x="6139625" y="939075"/>
            <a:chExt cx="1818642" cy="681247"/>
          </a:xfrm>
        </p:grpSpPr>
        <p:sp>
          <p:nvSpPr>
            <p:cNvPr id="1423" name="Google Shape;1423;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6"/>
          <p:cNvGrpSpPr/>
          <p:nvPr/>
        </p:nvGrpSpPr>
        <p:grpSpPr>
          <a:xfrm>
            <a:off x="1336717" y="4552865"/>
            <a:ext cx="2275667" cy="852445"/>
            <a:chOff x="6139625" y="939075"/>
            <a:chExt cx="1818642" cy="681247"/>
          </a:xfrm>
        </p:grpSpPr>
        <p:sp>
          <p:nvSpPr>
            <p:cNvPr id="1428" name="Google Shape;1428;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16"/>
          <p:cNvGrpSpPr/>
          <p:nvPr/>
        </p:nvGrpSpPr>
        <p:grpSpPr>
          <a:xfrm flipH="1" rot="10800000">
            <a:off x="-1174733" y="-238835"/>
            <a:ext cx="2275667" cy="852445"/>
            <a:chOff x="6139625" y="939075"/>
            <a:chExt cx="1818642" cy="681247"/>
          </a:xfrm>
        </p:grpSpPr>
        <p:sp>
          <p:nvSpPr>
            <p:cNvPr id="1433" name="Google Shape;1433;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16"/>
          <p:cNvGrpSpPr/>
          <p:nvPr/>
        </p:nvGrpSpPr>
        <p:grpSpPr>
          <a:xfrm flipH="1" rot="10800000">
            <a:off x="-92008" y="-412635"/>
            <a:ext cx="2275667" cy="852445"/>
            <a:chOff x="6139625" y="939075"/>
            <a:chExt cx="1818642" cy="681247"/>
          </a:xfrm>
        </p:grpSpPr>
        <p:sp>
          <p:nvSpPr>
            <p:cNvPr id="1438" name="Google Shape;1438;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16"/>
          <p:cNvGrpSpPr/>
          <p:nvPr/>
        </p:nvGrpSpPr>
        <p:grpSpPr>
          <a:xfrm>
            <a:off x="-243963" y="3804143"/>
            <a:ext cx="779164" cy="931034"/>
            <a:chOff x="3840250" y="590138"/>
            <a:chExt cx="1090350" cy="1302875"/>
          </a:xfrm>
        </p:grpSpPr>
        <p:sp>
          <p:nvSpPr>
            <p:cNvPr id="1443" name="Google Shape;1443;p1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6"/>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16"/>
          <p:cNvGrpSpPr/>
          <p:nvPr/>
        </p:nvGrpSpPr>
        <p:grpSpPr>
          <a:xfrm>
            <a:off x="8462525" y="3965575"/>
            <a:ext cx="594150" cy="753025"/>
            <a:chOff x="2329750" y="2214650"/>
            <a:chExt cx="594150" cy="753025"/>
          </a:xfrm>
        </p:grpSpPr>
        <p:sp>
          <p:nvSpPr>
            <p:cNvPr id="1459" name="Google Shape;1459;p16"/>
            <p:cNvSpPr/>
            <p:nvPr/>
          </p:nvSpPr>
          <p:spPr>
            <a:xfrm>
              <a:off x="2329750" y="2336425"/>
              <a:ext cx="594150" cy="234175"/>
            </a:xfrm>
            <a:custGeom>
              <a:rect b="b" l="l" r="r" t="t"/>
              <a:pathLst>
                <a:path extrusionOk="0" h="9367" w="23766">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
            <p:cNvSpPr/>
            <p:nvPr/>
          </p:nvSpPr>
          <p:spPr>
            <a:xfrm>
              <a:off x="2498000" y="2747325"/>
              <a:ext cx="372675" cy="220350"/>
            </a:xfrm>
            <a:custGeom>
              <a:rect b="b" l="l" r="r" t="t"/>
              <a:pathLst>
                <a:path extrusionOk="0" h="8814" w="14907">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
            <p:cNvSpPr/>
            <p:nvPr/>
          </p:nvSpPr>
          <p:spPr>
            <a:xfrm>
              <a:off x="2493613" y="2214650"/>
              <a:ext cx="266425" cy="121775"/>
            </a:xfrm>
            <a:custGeom>
              <a:rect b="b" l="l" r="r" t="t"/>
              <a:pathLst>
                <a:path extrusionOk="0" h="4871" w="10657">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462" name="Shape 1462"/>
        <p:cNvGrpSpPr/>
        <p:nvPr/>
      </p:nvGrpSpPr>
      <p:grpSpPr>
        <a:xfrm>
          <a:off x="0" y="0"/>
          <a:ext cx="0" cy="0"/>
          <a:chOff x="0" y="0"/>
          <a:chExt cx="0" cy="0"/>
        </a:xfrm>
      </p:grpSpPr>
      <p:grpSp>
        <p:nvGrpSpPr>
          <p:cNvPr id="1463" name="Google Shape;1463;p17"/>
          <p:cNvGrpSpPr/>
          <p:nvPr/>
        </p:nvGrpSpPr>
        <p:grpSpPr>
          <a:xfrm>
            <a:off x="-45" y="2228005"/>
            <a:ext cx="9144065" cy="2924151"/>
            <a:chOff x="-45" y="2228005"/>
            <a:chExt cx="9144065" cy="2924151"/>
          </a:xfrm>
        </p:grpSpPr>
        <p:grpSp>
          <p:nvGrpSpPr>
            <p:cNvPr id="1464" name="Google Shape;1464;p17"/>
            <p:cNvGrpSpPr/>
            <p:nvPr/>
          </p:nvGrpSpPr>
          <p:grpSpPr>
            <a:xfrm>
              <a:off x="-45" y="2228005"/>
              <a:ext cx="9144065" cy="2915489"/>
              <a:chOff x="-45" y="1762005"/>
              <a:chExt cx="9144065" cy="2915489"/>
            </a:xfrm>
          </p:grpSpPr>
          <p:sp>
            <p:nvSpPr>
              <p:cNvPr id="1465" name="Google Shape;1465;p17"/>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17"/>
              <p:cNvGrpSpPr/>
              <p:nvPr/>
            </p:nvGrpSpPr>
            <p:grpSpPr>
              <a:xfrm>
                <a:off x="-45" y="2273686"/>
                <a:ext cx="9144020" cy="1930082"/>
                <a:chOff x="1062625" y="3292200"/>
                <a:chExt cx="5270025" cy="1112375"/>
              </a:xfrm>
            </p:grpSpPr>
            <p:sp>
              <p:nvSpPr>
                <p:cNvPr id="1467" name="Google Shape;1467;p17"/>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7"/>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7"/>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7"/>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7"/>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7"/>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7"/>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7"/>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7"/>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7"/>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7"/>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7"/>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7"/>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7"/>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7"/>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7"/>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7"/>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7"/>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7"/>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7"/>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7"/>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7"/>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7"/>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7"/>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7"/>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7"/>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7"/>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7"/>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8" name="Google Shape;1498;p17"/>
            <p:cNvGrpSpPr/>
            <p:nvPr/>
          </p:nvGrpSpPr>
          <p:grpSpPr>
            <a:xfrm>
              <a:off x="0" y="3174687"/>
              <a:ext cx="9144017" cy="1977469"/>
              <a:chOff x="0" y="3174687"/>
              <a:chExt cx="9144017" cy="1977469"/>
            </a:xfrm>
          </p:grpSpPr>
          <p:sp>
            <p:nvSpPr>
              <p:cNvPr id="1499" name="Google Shape;1499;p17"/>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17"/>
              <p:cNvGrpSpPr/>
              <p:nvPr/>
            </p:nvGrpSpPr>
            <p:grpSpPr>
              <a:xfrm>
                <a:off x="3" y="3685994"/>
                <a:ext cx="9144014" cy="1466162"/>
                <a:chOff x="1212350" y="1446150"/>
                <a:chExt cx="5270325" cy="845050"/>
              </a:xfrm>
            </p:grpSpPr>
            <p:sp>
              <p:nvSpPr>
                <p:cNvPr id="1501" name="Google Shape;1501;p17"/>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21" name="Google Shape;152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522" name="Google Shape;1522;p17"/>
          <p:cNvGrpSpPr/>
          <p:nvPr/>
        </p:nvGrpSpPr>
        <p:grpSpPr>
          <a:xfrm>
            <a:off x="82239" y="1968002"/>
            <a:ext cx="539462" cy="572710"/>
            <a:chOff x="742350" y="3532700"/>
            <a:chExt cx="1038825" cy="1102850"/>
          </a:xfrm>
        </p:grpSpPr>
        <p:sp>
          <p:nvSpPr>
            <p:cNvPr id="1523" name="Google Shape;1523;p17"/>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7"/>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7"/>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7"/>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7"/>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7"/>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7"/>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7"/>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7"/>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7"/>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7"/>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7"/>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7"/>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7"/>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7"/>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7"/>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7"/>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7"/>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7"/>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7"/>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7"/>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7"/>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7"/>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7"/>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7"/>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7"/>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7"/>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7"/>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7"/>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7"/>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7"/>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7"/>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7"/>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7"/>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7"/>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7"/>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7"/>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7"/>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7"/>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7"/>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7"/>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7"/>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7"/>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7"/>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7"/>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7"/>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7"/>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7"/>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7"/>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7"/>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7"/>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7"/>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7"/>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7"/>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7"/>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7"/>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17"/>
          <p:cNvGrpSpPr/>
          <p:nvPr/>
        </p:nvGrpSpPr>
        <p:grpSpPr>
          <a:xfrm rot="10800000">
            <a:off x="82239" y="-127673"/>
            <a:ext cx="539462" cy="572710"/>
            <a:chOff x="742350" y="3532700"/>
            <a:chExt cx="1038825" cy="1102850"/>
          </a:xfrm>
        </p:grpSpPr>
        <p:sp>
          <p:nvSpPr>
            <p:cNvPr id="1596" name="Google Shape;1596;p17"/>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7"/>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7"/>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7"/>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7"/>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7"/>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7"/>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7"/>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7"/>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7"/>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7"/>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7"/>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7"/>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7"/>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7"/>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7"/>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7"/>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7"/>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7"/>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7"/>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7"/>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7"/>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7"/>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7"/>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7"/>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7"/>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7"/>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7"/>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7"/>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7"/>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7"/>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7"/>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7"/>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7"/>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7"/>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7"/>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7"/>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7"/>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7"/>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7"/>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7"/>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7"/>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7"/>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7"/>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7"/>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7"/>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7"/>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7"/>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7"/>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7"/>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7"/>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7"/>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7"/>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7"/>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7"/>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7"/>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7"/>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7"/>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7"/>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7"/>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7"/>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7"/>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7"/>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7"/>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7"/>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7"/>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7"/>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7"/>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7"/>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7"/>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7"/>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7"/>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1668" name="Shape 1668"/>
        <p:cNvGrpSpPr/>
        <p:nvPr/>
      </p:nvGrpSpPr>
      <p:grpSpPr>
        <a:xfrm>
          <a:off x="0" y="0"/>
          <a:ext cx="0" cy="0"/>
          <a:chOff x="0" y="0"/>
          <a:chExt cx="0" cy="0"/>
        </a:xfrm>
      </p:grpSpPr>
      <p:sp>
        <p:nvSpPr>
          <p:cNvPr id="1669" name="Google Shape;166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670" name="Google Shape;1670;p18"/>
          <p:cNvGrpSpPr/>
          <p:nvPr/>
        </p:nvGrpSpPr>
        <p:grpSpPr>
          <a:xfrm>
            <a:off x="-404226" y="3375079"/>
            <a:ext cx="9921311" cy="3163305"/>
            <a:chOff x="-45" y="1762005"/>
            <a:chExt cx="9144065" cy="2915489"/>
          </a:xfrm>
        </p:grpSpPr>
        <p:sp>
          <p:nvSpPr>
            <p:cNvPr id="1671" name="Google Shape;1671;p1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18"/>
            <p:cNvGrpSpPr/>
            <p:nvPr/>
          </p:nvGrpSpPr>
          <p:grpSpPr>
            <a:xfrm>
              <a:off x="-45" y="2273686"/>
              <a:ext cx="9144020" cy="1930082"/>
              <a:chOff x="1062625" y="3292200"/>
              <a:chExt cx="5270025" cy="1112375"/>
            </a:xfrm>
          </p:grpSpPr>
          <p:sp>
            <p:nvSpPr>
              <p:cNvPr id="1673" name="Google Shape;1673;p1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4" name="Google Shape;1704;p18"/>
          <p:cNvGrpSpPr/>
          <p:nvPr/>
        </p:nvGrpSpPr>
        <p:grpSpPr>
          <a:xfrm flipH="1">
            <a:off x="7848309" y="4107969"/>
            <a:ext cx="2909282" cy="1089723"/>
            <a:chOff x="6139625" y="939075"/>
            <a:chExt cx="1818642" cy="681247"/>
          </a:xfrm>
        </p:grpSpPr>
        <p:sp>
          <p:nvSpPr>
            <p:cNvPr id="1705" name="Google Shape;1705;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8"/>
          <p:cNvGrpSpPr/>
          <p:nvPr/>
        </p:nvGrpSpPr>
        <p:grpSpPr>
          <a:xfrm flipH="1">
            <a:off x="6083162" y="4711151"/>
            <a:ext cx="2909282" cy="1089723"/>
            <a:chOff x="6139625" y="939075"/>
            <a:chExt cx="1818642" cy="681247"/>
          </a:xfrm>
        </p:grpSpPr>
        <p:sp>
          <p:nvSpPr>
            <p:cNvPr id="1710" name="Google Shape;1710;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18"/>
          <p:cNvGrpSpPr/>
          <p:nvPr/>
        </p:nvGrpSpPr>
        <p:grpSpPr>
          <a:xfrm flipH="1">
            <a:off x="-637263" y="4744938"/>
            <a:ext cx="2909282" cy="1089723"/>
            <a:chOff x="6139625" y="939075"/>
            <a:chExt cx="1818642" cy="681247"/>
          </a:xfrm>
        </p:grpSpPr>
        <p:sp>
          <p:nvSpPr>
            <p:cNvPr id="1715" name="Google Shape;1715;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8"/>
          <p:cNvGrpSpPr/>
          <p:nvPr/>
        </p:nvGrpSpPr>
        <p:grpSpPr>
          <a:xfrm flipH="1">
            <a:off x="-1646913" y="4258213"/>
            <a:ext cx="2909282" cy="1089723"/>
            <a:chOff x="6139625" y="939075"/>
            <a:chExt cx="1818642" cy="681247"/>
          </a:xfrm>
        </p:grpSpPr>
        <p:sp>
          <p:nvSpPr>
            <p:cNvPr id="1720" name="Google Shape;1720;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18"/>
          <p:cNvGrpSpPr/>
          <p:nvPr/>
        </p:nvGrpSpPr>
        <p:grpSpPr>
          <a:xfrm flipH="1">
            <a:off x="3012546" y="4921888"/>
            <a:ext cx="942695" cy="390401"/>
            <a:chOff x="5525375" y="1545600"/>
            <a:chExt cx="289650" cy="119950"/>
          </a:xfrm>
        </p:grpSpPr>
        <p:sp>
          <p:nvSpPr>
            <p:cNvPr id="1725" name="Google Shape;1725;p1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8"/>
          <p:cNvGrpSpPr/>
          <p:nvPr/>
        </p:nvGrpSpPr>
        <p:grpSpPr>
          <a:xfrm flipH="1">
            <a:off x="7951003" y="97236"/>
            <a:ext cx="1117531" cy="831198"/>
            <a:chOff x="3828150" y="2102526"/>
            <a:chExt cx="1036863" cy="771199"/>
          </a:xfrm>
        </p:grpSpPr>
        <p:sp>
          <p:nvSpPr>
            <p:cNvPr id="1728" name="Google Shape;1728;p18"/>
            <p:cNvSpPr/>
            <p:nvPr/>
          </p:nvSpPr>
          <p:spPr>
            <a:xfrm>
              <a:off x="3828150" y="2581475"/>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a:off x="3993350" y="2199700"/>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8"/>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18"/>
          <p:cNvGrpSpPr/>
          <p:nvPr/>
        </p:nvGrpSpPr>
        <p:grpSpPr>
          <a:xfrm flipH="1">
            <a:off x="104978" y="3214225"/>
            <a:ext cx="519200" cy="831175"/>
            <a:chOff x="6505025" y="484000"/>
            <a:chExt cx="519200" cy="831175"/>
          </a:xfrm>
        </p:grpSpPr>
        <p:sp>
          <p:nvSpPr>
            <p:cNvPr id="1732" name="Google Shape;1732;p18"/>
            <p:cNvSpPr/>
            <p:nvPr/>
          </p:nvSpPr>
          <p:spPr>
            <a:xfrm>
              <a:off x="6505025" y="722350"/>
              <a:ext cx="297375" cy="139025"/>
            </a:xfrm>
            <a:custGeom>
              <a:rect b="b" l="l" r="r" t="t"/>
              <a:pathLst>
                <a:path extrusionOk="0" h="5561" w="11895">
                  <a:moveTo>
                    <a:pt x="11736" y="0"/>
                  </a:moveTo>
                  <a:cubicBezTo>
                    <a:pt x="11413" y="0"/>
                    <a:pt x="9415" y="525"/>
                    <a:pt x="8799" y="1209"/>
                  </a:cubicBezTo>
                  <a:cubicBezTo>
                    <a:pt x="8299" y="1757"/>
                    <a:pt x="7585" y="3197"/>
                    <a:pt x="7251" y="3900"/>
                  </a:cubicBezTo>
                  <a:cubicBezTo>
                    <a:pt x="6799" y="2864"/>
                    <a:pt x="5965" y="1257"/>
                    <a:pt x="5311" y="804"/>
                  </a:cubicBezTo>
                  <a:cubicBezTo>
                    <a:pt x="4645" y="327"/>
                    <a:pt x="2367" y="254"/>
                    <a:pt x="1020" y="254"/>
                  </a:cubicBezTo>
                  <a:cubicBezTo>
                    <a:pt x="417" y="254"/>
                    <a:pt x="0" y="268"/>
                    <a:pt x="0" y="268"/>
                  </a:cubicBezTo>
                  <a:cubicBezTo>
                    <a:pt x="310" y="697"/>
                    <a:pt x="3406" y="1221"/>
                    <a:pt x="4346" y="1590"/>
                  </a:cubicBezTo>
                  <a:cubicBezTo>
                    <a:pt x="5120" y="1911"/>
                    <a:pt x="5775" y="3971"/>
                    <a:pt x="6108" y="4769"/>
                  </a:cubicBezTo>
                  <a:cubicBezTo>
                    <a:pt x="5656" y="5090"/>
                    <a:pt x="5370" y="5352"/>
                    <a:pt x="5692" y="5459"/>
                  </a:cubicBezTo>
                  <a:cubicBezTo>
                    <a:pt x="5903" y="5528"/>
                    <a:pt x="6183" y="5560"/>
                    <a:pt x="6480" y="5560"/>
                  </a:cubicBezTo>
                  <a:cubicBezTo>
                    <a:pt x="6954" y="5560"/>
                    <a:pt x="7472" y="5479"/>
                    <a:pt x="7823" y="5340"/>
                  </a:cubicBezTo>
                  <a:cubicBezTo>
                    <a:pt x="8180" y="5198"/>
                    <a:pt x="9144" y="4328"/>
                    <a:pt x="8966" y="4043"/>
                  </a:cubicBezTo>
                  <a:cubicBezTo>
                    <a:pt x="8901" y="3935"/>
                    <a:pt x="8682" y="3886"/>
                    <a:pt x="8396" y="3886"/>
                  </a:cubicBezTo>
                  <a:cubicBezTo>
                    <a:pt x="8364" y="3886"/>
                    <a:pt x="8332" y="3887"/>
                    <a:pt x="8299" y="3888"/>
                  </a:cubicBezTo>
                  <a:cubicBezTo>
                    <a:pt x="8573" y="3185"/>
                    <a:pt x="8978" y="1673"/>
                    <a:pt x="9537" y="1304"/>
                  </a:cubicBezTo>
                  <a:cubicBezTo>
                    <a:pt x="10240" y="816"/>
                    <a:pt x="11895" y="78"/>
                    <a:pt x="11776" y="6"/>
                  </a:cubicBezTo>
                  <a:cubicBezTo>
                    <a:pt x="11769" y="2"/>
                    <a:pt x="11756" y="0"/>
                    <a:pt x="11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a:off x="6641425" y="484000"/>
              <a:ext cx="382800" cy="97900"/>
            </a:xfrm>
            <a:custGeom>
              <a:rect b="b" l="l" r="r" t="t"/>
              <a:pathLst>
                <a:path extrusionOk="0" h="3916" w="15312">
                  <a:moveTo>
                    <a:pt x="0" y="1"/>
                  </a:moveTo>
                  <a:lnTo>
                    <a:pt x="0" y="1"/>
                  </a:lnTo>
                  <a:cubicBezTo>
                    <a:pt x="477" y="632"/>
                    <a:pt x="2382" y="929"/>
                    <a:pt x="3679" y="1667"/>
                  </a:cubicBezTo>
                  <a:cubicBezTo>
                    <a:pt x="4430" y="2096"/>
                    <a:pt x="5215" y="2477"/>
                    <a:pt x="6025" y="2787"/>
                  </a:cubicBezTo>
                  <a:cubicBezTo>
                    <a:pt x="6007" y="2959"/>
                    <a:pt x="5576" y="2979"/>
                    <a:pt x="5370" y="2979"/>
                  </a:cubicBezTo>
                  <a:cubicBezTo>
                    <a:pt x="5306" y="2979"/>
                    <a:pt x="5263" y="2977"/>
                    <a:pt x="5263" y="2977"/>
                  </a:cubicBezTo>
                  <a:lnTo>
                    <a:pt x="5263" y="2977"/>
                  </a:lnTo>
                  <a:cubicBezTo>
                    <a:pt x="5406" y="3049"/>
                    <a:pt x="5930" y="3822"/>
                    <a:pt x="6418" y="3906"/>
                  </a:cubicBezTo>
                  <a:cubicBezTo>
                    <a:pt x="6449" y="3912"/>
                    <a:pt x="6491" y="3915"/>
                    <a:pt x="6539" y="3915"/>
                  </a:cubicBezTo>
                  <a:cubicBezTo>
                    <a:pt x="6857" y="3915"/>
                    <a:pt x="7486" y="3788"/>
                    <a:pt x="7775" y="3644"/>
                  </a:cubicBezTo>
                  <a:cubicBezTo>
                    <a:pt x="7990" y="3513"/>
                    <a:pt x="8168" y="3310"/>
                    <a:pt x="8251" y="3072"/>
                  </a:cubicBezTo>
                  <a:cubicBezTo>
                    <a:pt x="8279" y="3058"/>
                    <a:pt x="8520" y="3047"/>
                    <a:pt x="8889" y="3047"/>
                  </a:cubicBezTo>
                  <a:cubicBezTo>
                    <a:pt x="9779" y="3047"/>
                    <a:pt x="11420" y="3111"/>
                    <a:pt x="12657" y="3346"/>
                  </a:cubicBezTo>
                  <a:cubicBezTo>
                    <a:pt x="13227" y="3455"/>
                    <a:pt x="13707" y="3491"/>
                    <a:pt x="14095" y="3491"/>
                  </a:cubicBezTo>
                  <a:cubicBezTo>
                    <a:pt x="14900" y="3491"/>
                    <a:pt x="15312" y="3334"/>
                    <a:pt x="15312" y="3334"/>
                  </a:cubicBezTo>
                  <a:lnTo>
                    <a:pt x="15312" y="3334"/>
                  </a:lnTo>
                  <a:cubicBezTo>
                    <a:pt x="15255" y="3345"/>
                    <a:pt x="15182" y="3350"/>
                    <a:pt x="15095" y="3350"/>
                  </a:cubicBezTo>
                  <a:cubicBezTo>
                    <a:pt x="14585" y="3350"/>
                    <a:pt x="13588" y="3175"/>
                    <a:pt x="12347" y="2870"/>
                  </a:cubicBezTo>
                  <a:cubicBezTo>
                    <a:pt x="10883" y="2501"/>
                    <a:pt x="9073" y="2489"/>
                    <a:pt x="8871" y="2453"/>
                  </a:cubicBezTo>
                  <a:cubicBezTo>
                    <a:pt x="8668" y="2417"/>
                    <a:pt x="8752" y="2036"/>
                    <a:pt x="8490" y="1989"/>
                  </a:cubicBezTo>
                  <a:cubicBezTo>
                    <a:pt x="8466" y="1986"/>
                    <a:pt x="8445" y="1984"/>
                    <a:pt x="8425" y="1984"/>
                  </a:cubicBezTo>
                  <a:cubicBezTo>
                    <a:pt x="8212" y="1984"/>
                    <a:pt x="8184" y="2148"/>
                    <a:pt x="7966" y="2191"/>
                  </a:cubicBezTo>
                  <a:cubicBezTo>
                    <a:pt x="7943" y="2195"/>
                    <a:pt x="7908" y="2196"/>
                    <a:pt x="7864" y="2196"/>
                  </a:cubicBezTo>
                  <a:cubicBezTo>
                    <a:pt x="7443" y="2196"/>
                    <a:pt x="6127" y="2037"/>
                    <a:pt x="5287" y="1596"/>
                  </a:cubicBezTo>
                  <a:cubicBezTo>
                    <a:pt x="4358" y="1096"/>
                    <a:pt x="2560" y="608"/>
                    <a:pt x="1608" y="524"/>
                  </a:cubicBezTo>
                  <a:cubicBezTo>
                    <a:pt x="1036" y="465"/>
                    <a:pt x="489" y="28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a:off x="6641425" y="1078875"/>
              <a:ext cx="241875" cy="236300"/>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35" name="Shape 1735"/>
        <p:cNvGrpSpPr/>
        <p:nvPr/>
      </p:nvGrpSpPr>
      <p:grpSpPr>
        <a:xfrm>
          <a:off x="0" y="0"/>
          <a:ext cx="0" cy="0"/>
          <a:chOff x="0" y="0"/>
          <a:chExt cx="0" cy="0"/>
        </a:xfrm>
      </p:grpSpPr>
      <p:grpSp>
        <p:nvGrpSpPr>
          <p:cNvPr id="1736" name="Google Shape;1736;p19"/>
          <p:cNvGrpSpPr/>
          <p:nvPr/>
        </p:nvGrpSpPr>
        <p:grpSpPr>
          <a:xfrm>
            <a:off x="-45" y="2536866"/>
            <a:ext cx="9144065" cy="3076551"/>
            <a:chOff x="-45" y="2536866"/>
            <a:chExt cx="9144065" cy="3076551"/>
          </a:xfrm>
        </p:grpSpPr>
        <p:grpSp>
          <p:nvGrpSpPr>
            <p:cNvPr id="1737" name="Google Shape;1737;p19"/>
            <p:cNvGrpSpPr/>
            <p:nvPr/>
          </p:nvGrpSpPr>
          <p:grpSpPr>
            <a:xfrm flipH="1">
              <a:off x="-45" y="2536866"/>
              <a:ext cx="9144065" cy="2915489"/>
              <a:chOff x="-45" y="1762005"/>
              <a:chExt cx="9144065" cy="2915489"/>
            </a:xfrm>
          </p:grpSpPr>
          <p:sp>
            <p:nvSpPr>
              <p:cNvPr id="1738" name="Google Shape;1738;p19"/>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19"/>
              <p:cNvGrpSpPr/>
              <p:nvPr/>
            </p:nvGrpSpPr>
            <p:grpSpPr>
              <a:xfrm>
                <a:off x="-45" y="2273686"/>
                <a:ext cx="9144020" cy="1930082"/>
                <a:chOff x="1062625" y="3292200"/>
                <a:chExt cx="5270025" cy="1112375"/>
              </a:xfrm>
            </p:grpSpPr>
            <p:sp>
              <p:nvSpPr>
                <p:cNvPr id="1740" name="Google Shape;1740;p19"/>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9"/>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9"/>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9"/>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9"/>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9"/>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9"/>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9"/>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9"/>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9"/>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9"/>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9"/>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9"/>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9"/>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9"/>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9"/>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9"/>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9"/>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9"/>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9"/>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9"/>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9"/>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9"/>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9"/>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9"/>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9"/>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9"/>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9"/>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9"/>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9"/>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1" name="Google Shape;1771;p19"/>
            <p:cNvGrpSpPr/>
            <p:nvPr/>
          </p:nvGrpSpPr>
          <p:grpSpPr>
            <a:xfrm flipH="1">
              <a:off x="-43" y="3635948"/>
              <a:ext cx="9144017" cy="1977469"/>
              <a:chOff x="0" y="3174687"/>
              <a:chExt cx="9144017" cy="1977469"/>
            </a:xfrm>
          </p:grpSpPr>
          <p:sp>
            <p:nvSpPr>
              <p:cNvPr id="1772" name="Google Shape;1772;p19"/>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19"/>
              <p:cNvGrpSpPr/>
              <p:nvPr/>
            </p:nvGrpSpPr>
            <p:grpSpPr>
              <a:xfrm>
                <a:off x="3" y="3685994"/>
                <a:ext cx="9144014" cy="1466162"/>
                <a:chOff x="1212350" y="1446150"/>
                <a:chExt cx="5270325" cy="845050"/>
              </a:xfrm>
            </p:grpSpPr>
            <p:sp>
              <p:nvSpPr>
                <p:cNvPr id="1774" name="Google Shape;1774;p19"/>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9"/>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9"/>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9"/>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9"/>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9"/>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9"/>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9"/>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9"/>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9"/>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9"/>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9"/>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9"/>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9"/>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9"/>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9"/>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9"/>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9"/>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9"/>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9"/>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4" name="Google Shape;1794;p19"/>
            <p:cNvGrpSpPr/>
            <p:nvPr/>
          </p:nvGrpSpPr>
          <p:grpSpPr>
            <a:xfrm>
              <a:off x="2816242" y="4410290"/>
              <a:ext cx="2275667" cy="852445"/>
              <a:chOff x="6139625" y="939075"/>
              <a:chExt cx="1818642" cy="681247"/>
            </a:xfrm>
          </p:grpSpPr>
          <p:sp>
            <p:nvSpPr>
              <p:cNvPr id="1795" name="Google Shape;1795;p1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19"/>
            <p:cNvGrpSpPr/>
            <p:nvPr/>
          </p:nvGrpSpPr>
          <p:grpSpPr>
            <a:xfrm>
              <a:off x="3898967" y="4584090"/>
              <a:ext cx="2275667" cy="852445"/>
              <a:chOff x="6139625" y="939075"/>
              <a:chExt cx="1818642" cy="681247"/>
            </a:xfrm>
          </p:grpSpPr>
          <p:sp>
            <p:nvSpPr>
              <p:cNvPr id="1800" name="Google Shape;1800;p1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4" name="Google Shape;1804;p19"/>
          <p:cNvSpPr txBox="1"/>
          <p:nvPr>
            <p:ph type="title"/>
          </p:nvPr>
        </p:nvSpPr>
        <p:spPr>
          <a:xfrm>
            <a:off x="720000" y="985363"/>
            <a:ext cx="3767400" cy="22320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05" name="Google Shape;1805;p19"/>
          <p:cNvSpPr txBox="1"/>
          <p:nvPr>
            <p:ph idx="1" type="subTitle"/>
          </p:nvPr>
        </p:nvSpPr>
        <p:spPr>
          <a:xfrm>
            <a:off x="720000" y="3217338"/>
            <a:ext cx="3767400" cy="94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6" name="Google Shape;1806;p19"/>
          <p:cNvSpPr/>
          <p:nvPr>
            <p:ph idx="2" type="pic"/>
          </p:nvPr>
        </p:nvSpPr>
        <p:spPr>
          <a:xfrm>
            <a:off x="4768975" y="732900"/>
            <a:ext cx="3661800" cy="36774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07" name="Shape 1807"/>
        <p:cNvGrpSpPr/>
        <p:nvPr/>
      </p:nvGrpSpPr>
      <p:grpSpPr>
        <a:xfrm>
          <a:off x="0" y="0"/>
          <a:ext cx="0" cy="0"/>
          <a:chOff x="0" y="0"/>
          <a:chExt cx="0" cy="0"/>
        </a:xfrm>
      </p:grpSpPr>
      <p:grpSp>
        <p:nvGrpSpPr>
          <p:cNvPr id="1808" name="Google Shape;1808;p20"/>
          <p:cNvGrpSpPr/>
          <p:nvPr/>
        </p:nvGrpSpPr>
        <p:grpSpPr>
          <a:xfrm>
            <a:off x="-45" y="177378"/>
            <a:ext cx="9144065" cy="5198777"/>
            <a:chOff x="-45" y="177378"/>
            <a:chExt cx="9144065" cy="5198777"/>
          </a:xfrm>
        </p:grpSpPr>
        <p:grpSp>
          <p:nvGrpSpPr>
            <p:cNvPr id="1809" name="Google Shape;1809;p20"/>
            <p:cNvGrpSpPr/>
            <p:nvPr/>
          </p:nvGrpSpPr>
          <p:grpSpPr>
            <a:xfrm flipH="1">
              <a:off x="-45" y="2460666"/>
              <a:ext cx="9144065" cy="2915489"/>
              <a:chOff x="-45" y="1762005"/>
              <a:chExt cx="9144065" cy="2915489"/>
            </a:xfrm>
          </p:grpSpPr>
          <p:sp>
            <p:nvSpPr>
              <p:cNvPr id="1810" name="Google Shape;1810;p20"/>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1" name="Google Shape;1811;p20"/>
              <p:cNvGrpSpPr/>
              <p:nvPr/>
            </p:nvGrpSpPr>
            <p:grpSpPr>
              <a:xfrm>
                <a:off x="-45" y="2273686"/>
                <a:ext cx="9144020" cy="1930082"/>
                <a:chOff x="1062625" y="3292200"/>
                <a:chExt cx="5270025" cy="1112375"/>
              </a:xfrm>
            </p:grpSpPr>
            <p:sp>
              <p:nvSpPr>
                <p:cNvPr id="1812" name="Google Shape;1812;p20"/>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3" name="Google Shape;1843;p20"/>
            <p:cNvGrpSpPr/>
            <p:nvPr/>
          </p:nvGrpSpPr>
          <p:grpSpPr>
            <a:xfrm flipH="1">
              <a:off x="-43" y="3178748"/>
              <a:ext cx="9144017" cy="1977469"/>
              <a:chOff x="0" y="3174687"/>
              <a:chExt cx="9144017" cy="1977469"/>
            </a:xfrm>
          </p:grpSpPr>
          <p:sp>
            <p:nvSpPr>
              <p:cNvPr id="1844" name="Google Shape;1844;p20"/>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20"/>
              <p:cNvGrpSpPr/>
              <p:nvPr/>
            </p:nvGrpSpPr>
            <p:grpSpPr>
              <a:xfrm>
                <a:off x="3" y="3685994"/>
                <a:ext cx="9144014" cy="1466162"/>
                <a:chOff x="1212350" y="1446150"/>
                <a:chExt cx="5270325" cy="845050"/>
              </a:xfrm>
            </p:grpSpPr>
            <p:sp>
              <p:nvSpPr>
                <p:cNvPr id="1846" name="Google Shape;1846;p20"/>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0"/>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0"/>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6" name="Google Shape;1866;p20"/>
            <p:cNvGrpSpPr/>
            <p:nvPr/>
          </p:nvGrpSpPr>
          <p:grpSpPr>
            <a:xfrm>
              <a:off x="435136" y="565107"/>
              <a:ext cx="1639324" cy="614076"/>
              <a:chOff x="6139625" y="939075"/>
              <a:chExt cx="1818642" cy="681247"/>
            </a:xfrm>
          </p:grpSpPr>
          <p:sp>
            <p:nvSpPr>
              <p:cNvPr id="1867" name="Google Shape;1867;p2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20"/>
            <p:cNvGrpSpPr/>
            <p:nvPr/>
          </p:nvGrpSpPr>
          <p:grpSpPr>
            <a:xfrm>
              <a:off x="6638967" y="177378"/>
              <a:ext cx="2275667" cy="852445"/>
              <a:chOff x="6139625" y="939075"/>
              <a:chExt cx="1818642" cy="681247"/>
            </a:xfrm>
          </p:grpSpPr>
          <p:sp>
            <p:nvSpPr>
              <p:cNvPr id="1872" name="Google Shape;1872;p2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20"/>
            <p:cNvGrpSpPr/>
            <p:nvPr/>
          </p:nvGrpSpPr>
          <p:grpSpPr>
            <a:xfrm>
              <a:off x="1384504" y="555308"/>
              <a:ext cx="1145826" cy="474522"/>
              <a:chOff x="5525375" y="1545600"/>
              <a:chExt cx="289650" cy="119950"/>
            </a:xfrm>
          </p:grpSpPr>
          <p:sp>
            <p:nvSpPr>
              <p:cNvPr id="1877" name="Google Shape;1877;p2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9" name="Google Shape;1879;p20"/>
          <p:cNvGrpSpPr/>
          <p:nvPr/>
        </p:nvGrpSpPr>
        <p:grpSpPr>
          <a:xfrm>
            <a:off x="8138037" y="248143"/>
            <a:ext cx="779164" cy="931034"/>
            <a:chOff x="3840250" y="590138"/>
            <a:chExt cx="1090350" cy="1302875"/>
          </a:xfrm>
        </p:grpSpPr>
        <p:sp>
          <p:nvSpPr>
            <p:cNvPr id="1880" name="Google Shape;1880;p20"/>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20"/>
          <p:cNvGrpSpPr/>
          <p:nvPr/>
        </p:nvGrpSpPr>
        <p:grpSpPr>
          <a:xfrm flipH="1">
            <a:off x="262138" y="4000990"/>
            <a:ext cx="1426281" cy="984582"/>
            <a:chOff x="754950" y="603975"/>
            <a:chExt cx="1847275" cy="1275200"/>
          </a:xfrm>
        </p:grpSpPr>
        <p:sp>
          <p:nvSpPr>
            <p:cNvPr id="1896" name="Google Shape;1896;p2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20"/>
          <p:cNvSpPr txBox="1"/>
          <p:nvPr>
            <p:ph type="title"/>
          </p:nvPr>
        </p:nvSpPr>
        <p:spPr>
          <a:xfrm>
            <a:off x="1242050" y="1290013"/>
            <a:ext cx="2583900" cy="1165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08" name="Google Shape;1908;p20"/>
          <p:cNvSpPr txBox="1"/>
          <p:nvPr>
            <p:ph idx="1" type="subTitle"/>
          </p:nvPr>
        </p:nvSpPr>
        <p:spPr>
          <a:xfrm>
            <a:off x="1242050" y="2455213"/>
            <a:ext cx="2583900" cy="119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grpSp>
        <p:nvGrpSpPr>
          <p:cNvPr id="148" name="Google Shape;148;p3"/>
          <p:cNvGrpSpPr/>
          <p:nvPr/>
        </p:nvGrpSpPr>
        <p:grpSpPr>
          <a:xfrm>
            <a:off x="-2569934" y="-466857"/>
            <a:ext cx="4872757" cy="5958026"/>
            <a:chOff x="-4987009" y="-466857"/>
            <a:chExt cx="4872757" cy="5958026"/>
          </a:xfrm>
        </p:grpSpPr>
        <p:sp>
          <p:nvSpPr>
            <p:cNvPr id="149" name="Google Shape;149;p3"/>
            <p:cNvSpPr/>
            <p:nvPr/>
          </p:nvSpPr>
          <p:spPr>
            <a:xfrm>
              <a:off x="-3707403" y="3014750"/>
              <a:ext cx="680376" cy="1923674"/>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328719" y="2230118"/>
              <a:ext cx="1096424" cy="3108622"/>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160336" y="398790"/>
              <a:ext cx="410048" cy="1153796"/>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687839" y="1178712"/>
              <a:ext cx="410092" cy="1153929"/>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61861" y="3630600"/>
              <a:ext cx="219578" cy="612517"/>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53161" y="2289800"/>
              <a:ext cx="220422" cy="612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316887" y="-466857"/>
              <a:ext cx="220067" cy="612250"/>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233351" y="-466857"/>
              <a:ext cx="219534" cy="612250"/>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386624" y="2688249"/>
              <a:ext cx="263307" cy="735526"/>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482048" y="4756043"/>
              <a:ext cx="262951" cy="735126"/>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736101" y="2064445"/>
              <a:ext cx="391072" cy="1101090"/>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834980" y="2962844"/>
              <a:ext cx="262951" cy="735304"/>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555052" y="4730623"/>
              <a:ext cx="262951" cy="735304"/>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953290" y="731645"/>
              <a:ext cx="465420" cy="1311113"/>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987009" y="3640154"/>
              <a:ext cx="567365" cy="1602462"/>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764009" y="-466813"/>
              <a:ext cx="649757" cy="1838349"/>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211753" y="-466813"/>
              <a:ext cx="533413" cy="1507138"/>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42974" y="1651775"/>
              <a:ext cx="1095846" cy="310840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097664" y="3201531"/>
              <a:ext cx="680776" cy="192438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3915160" y="-466768"/>
              <a:ext cx="1095579" cy="3108489"/>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3483604" y="1501524"/>
              <a:ext cx="1095757" cy="3108267"/>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083955" y="1053924"/>
              <a:ext cx="1096113" cy="3108489"/>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288112" y="2383036"/>
              <a:ext cx="1096068" cy="3108134"/>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548197" y="2230118"/>
              <a:ext cx="1095846" cy="3108178"/>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380392" y="398790"/>
              <a:ext cx="410048" cy="1153796"/>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936592" y="-466813"/>
              <a:ext cx="409603" cy="1153973"/>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440730" y="628411"/>
              <a:ext cx="220111" cy="612383"/>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645510" y="4113129"/>
              <a:ext cx="220111" cy="612028"/>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606325" y="2688249"/>
              <a:ext cx="263485" cy="735126"/>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953434" y="1790339"/>
              <a:ext cx="262951" cy="735304"/>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702060" y="4756043"/>
              <a:ext cx="263485" cy="735126"/>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956112" y="2064445"/>
              <a:ext cx="391028" cy="1101090"/>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054991" y="2962844"/>
              <a:ext cx="262951" cy="735304"/>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373537" y="3881419"/>
              <a:ext cx="263485" cy="735260"/>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80957" y="1019439"/>
              <a:ext cx="262951" cy="735260"/>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956068" y="-144623"/>
              <a:ext cx="262951" cy="735304"/>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173301" y="731645"/>
              <a:ext cx="465420" cy="1311113"/>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206931" y="3640154"/>
              <a:ext cx="567277" cy="1602906"/>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431764" y="-466813"/>
              <a:ext cx="533369" cy="1507138"/>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734034" y="-466813"/>
              <a:ext cx="670555" cy="189665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662630" y="1651775"/>
              <a:ext cx="1095490" cy="3107911"/>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2503391" y="604147"/>
              <a:ext cx="1095490" cy="3107911"/>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0" y="2277725"/>
            <a:ext cx="9144183" cy="3399169"/>
            <a:chOff x="0" y="2277725"/>
            <a:chExt cx="9144183" cy="3399169"/>
          </a:xfrm>
        </p:grpSpPr>
        <p:grpSp>
          <p:nvGrpSpPr>
            <p:cNvPr id="192" name="Google Shape;192;p3"/>
            <p:cNvGrpSpPr/>
            <p:nvPr/>
          </p:nvGrpSpPr>
          <p:grpSpPr>
            <a:xfrm flipH="1">
              <a:off x="0" y="2277725"/>
              <a:ext cx="9144057" cy="3399169"/>
              <a:chOff x="126" y="1744325"/>
              <a:chExt cx="9144057" cy="3399169"/>
            </a:xfrm>
          </p:grpSpPr>
          <p:sp>
            <p:nvSpPr>
              <p:cNvPr id="193" name="Google Shape;193;p3"/>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3"/>
              <p:cNvGrpSpPr/>
              <p:nvPr/>
            </p:nvGrpSpPr>
            <p:grpSpPr>
              <a:xfrm>
                <a:off x="126" y="2255576"/>
                <a:ext cx="9143872" cy="1955223"/>
                <a:chOff x="126" y="2255576"/>
                <a:chExt cx="9143872" cy="1955223"/>
              </a:xfrm>
            </p:grpSpPr>
            <p:sp>
              <p:nvSpPr>
                <p:cNvPr id="195" name="Google Shape;195;p3"/>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 name="Google Shape;220;p3"/>
            <p:cNvGrpSpPr/>
            <p:nvPr/>
          </p:nvGrpSpPr>
          <p:grpSpPr>
            <a:xfrm flipH="1">
              <a:off x="166" y="3174687"/>
              <a:ext cx="9144017" cy="1977469"/>
              <a:chOff x="0" y="3174687"/>
              <a:chExt cx="9144017" cy="1977469"/>
            </a:xfrm>
          </p:grpSpPr>
          <p:sp>
            <p:nvSpPr>
              <p:cNvPr id="221" name="Google Shape;221;p3"/>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a:off x="3" y="3685994"/>
                <a:ext cx="9144014" cy="1466162"/>
                <a:chOff x="1212350" y="1446150"/>
                <a:chExt cx="5270325" cy="845050"/>
              </a:xfrm>
            </p:grpSpPr>
            <p:sp>
              <p:nvSpPr>
                <p:cNvPr id="223" name="Google Shape;223;p3"/>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3" name="Google Shape;243;p3"/>
          <p:cNvSpPr txBox="1"/>
          <p:nvPr>
            <p:ph type="title"/>
          </p:nvPr>
        </p:nvSpPr>
        <p:spPr>
          <a:xfrm>
            <a:off x="1912425" y="2139550"/>
            <a:ext cx="5319000" cy="10536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4" name="Google Shape;244;p3"/>
          <p:cNvSpPr txBox="1"/>
          <p:nvPr>
            <p:ph hasCustomPrompt="1" idx="2" type="title"/>
          </p:nvPr>
        </p:nvSpPr>
        <p:spPr>
          <a:xfrm>
            <a:off x="3262775" y="1241225"/>
            <a:ext cx="26184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0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3"/>
          <p:cNvSpPr txBox="1"/>
          <p:nvPr>
            <p:ph idx="1" type="subTitle"/>
          </p:nvPr>
        </p:nvSpPr>
        <p:spPr>
          <a:xfrm>
            <a:off x="2302825" y="3152525"/>
            <a:ext cx="45381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6" name="Google Shape;246;p3"/>
          <p:cNvGrpSpPr/>
          <p:nvPr/>
        </p:nvGrpSpPr>
        <p:grpSpPr>
          <a:xfrm>
            <a:off x="6763046" y="-466902"/>
            <a:ext cx="5006077" cy="6077303"/>
            <a:chOff x="-9258004" y="-466902"/>
            <a:chExt cx="5006077" cy="6077303"/>
          </a:xfrm>
        </p:grpSpPr>
        <p:sp>
          <p:nvSpPr>
            <p:cNvPr id="247" name="Google Shape;247;p3"/>
            <p:cNvSpPr/>
            <p:nvPr/>
          </p:nvSpPr>
          <p:spPr>
            <a:xfrm>
              <a:off x="-7283090" y="357594"/>
              <a:ext cx="1096735" cy="3109111"/>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8980121" y="-466768"/>
              <a:ext cx="1095313" cy="310840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6695993" y="-466768"/>
              <a:ext cx="1096424" cy="3108889"/>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7687405" y="268714"/>
              <a:ext cx="1095757" cy="3108267"/>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8701526" y="1729057"/>
              <a:ext cx="1096113" cy="3108089"/>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477660" y="1501524"/>
              <a:ext cx="1095579" cy="3108489"/>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5863899" y="1053924"/>
              <a:ext cx="1096113" cy="3108489"/>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044814" y="2383036"/>
              <a:ext cx="1095535" cy="3108356"/>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7854144" y="2346506"/>
              <a:ext cx="847160" cy="2399938"/>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5717825" y="-466813"/>
              <a:ext cx="410359" cy="1154373"/>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6686350" y="-217593"/>
              <a:ext cx="410048" cy="1154151"/>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9181700" y="-217593"/>
              <a:ext cx="409559" cy="1154418"/>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7215764" y="3133272"/>
              <a:ext cx="410359" cy="1154018"/>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9181700" y="917315"/>
              <a:ext cx="315924" cy="887600"/>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8733567" y="107796"/>
              <a:ext cx="410670" cy="115464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7710692" y="-144578"/>
              <a:ext cx="410048" cy="1153751"/>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8303922" y="1178712"/>
              <a:ext cx="409603" cy="1153973"/>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8894129" y="2544397"/>
              <a:ext cx="637892" cy="1801064"/>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8638021" y="-466857"/>
              <a:ext cx="220422" cy="612428"/>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529699" y="-466902"/>
              <a:ext cx="158162" cy="436401"/>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8209664" y="749599"/>
              <a:ext cx="220111" cy="612517"/>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5220719" y="628411"/>
              <a:ext cx="220111" cy="612383"/>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5425454" y="4113129"/>
              <a:ext cx="220067" cy="612028"/>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343007" y="3868754"/>
              <a:ext cx="391605" cy="1101045"/>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150670" y="2064445"/>
              <a:ext cx="263263" cy="735482"/>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7957778" y="2838012"/>
              <a:ext cx="262951" cy="735260"/>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5153170" y="3881419"/>
              <a:ext cx="262640" cy="734904"/>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6061435" y="1019439"/>
              <a:ext cx="263440" cy="735526"/>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4736545" y="-145156"/>
              <a:ext cx="263485" cy="735571"/>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7435564" y="4756043"/>
              <a:ext cx="262951" cy="735126"/>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7035560" y="4271380"/>
              <a:ext cx="262951" cy="735260"/>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5738134" y="4875097"/>
              <a:ext cx="263440" cy="735304"/>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9013895" y="4582460"/>
              <a:ext cx="263485" cy="735304"/>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8425109" y="3652864"/>
              <a:ext cx="650913" cy="1838527"/>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9175079" y="2064490"/>
              <a:ext cx="650602" cy="1838127"/>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7500713" y="-466813"/>
              <a:ext cx="649802" cy="1838349"/>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5514334" y="-466813"/>
              <a:ext cx="670866" cy="1896877"/>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6950990" y="2888807"/>
              <a:ext cx="535013" cy="1507316"/>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959478" y="3831157"/>
              <a:ext cx="534524" cy="1507583"/>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5347728" y="604147"/>
              <a:ext cx="1095802" cy="310840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9258004" y="1642710"/>
              <a:ext cx="263129" cy="73481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09" name="Shape 1909"/>
        <p:cNvGrpSpPr/>
        <p:nvPr/>
      </p:nvGrpSpPr>
      <p:grpSpPr>
        <a:xfrm>
          <a:off x="0" y="0"/>
          <a:ext cx="0" cy="0"/>
          <a:chOff x="0" y="0"/>
          <a:chExt cx="0" cy="0"/>
        </a:xfrm>
      </p:grpSpPr>
      <p:sp>
        <p:nvSpPr>
          <p:cNvPr id="1910" name="Google Shape;1910;p21"/>
          <p:cNvSpPr txBox="1"/>
          <p:nvPr>
            <p:ph type="title"/>
          </p:nvPr>
        </p:nvSpPr>
        <p:spPr>
          <a:xfrm>
            <a:off x="4322250" y="1680963"/>
            <a:ext cx="35934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11" name="Google Shape;1911;p21"/>
          <p:cNvSpPr txBox="1"/>
          <p:nvPr>
            <p:ph idx="1" type="subTitle"/>
          </p:nvPr>
        </p:nvSpPr>
        <p:spPr>
          <a:xfrm>
            <a:off x="4322425" y="2470338"/>
            <a:ext cx="3593400" cy="9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12" name="Google Shape;1912;p21"/>
          <p:cNvGrpSpPr/>
          <p:nvPr/>
        </p:nvGrpSpPr>
        <p:grpSpPr>
          <a:xfrm>
            <a:off x="-1875513" y="2536866"/>
            <a:ext cx="12252104" cy="2915489"/>
            <a:chOff x="-1875513" y="2536866"/>
            <a:chExt cx="12252104" cy="2915489"/>
          </a:xfrm>
        </p:grpSpPr>
        <p:grpSp>
          <p:nvGrpSpPr>
            <p:cNvPr id="1913" name="Google Shape;1913;p21"/>
            <p:cNvGrpSpPr/>
            <p:nvPr/>
          </p:nvGrpSpPr>
          <p:grpSpPr>
            <a:xfrm>
              <a:off x="-7958" y="2536866"/>
              <a:ext cx="9144065" cy="2915489"/>
              <a:chOff x="-45" y="1762005"/>
              <a:chExt cx="9144065" cy="2915489"/>
            </a:xfrm>
          </p:grpSpPr>
          <p:sp>
            <p:nvSpPr>
              <p:cNvPr id="1914" name="Google Shape;1914;p21"/>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21"/>
              <p:cNvGrpSpPr/>
              <p:nvPr/>
            </p:nvGrpSpPr>
            <p:grpSpPr>
              <a:xfrm>
                <a:off x="-45" y="2273686"/>
                <a:ext cx="9144020" cy="1930082"/>
                <a:chOff x="1062625" y="3292200"/>
                <a:chExt cx="5270025" cy="1112375"/>
              </a:xfrm>
            </p:grpSpPr>
            <p:sp>
              <p:nvSpPr>
                <p:cNvPr id="1916" name="Google Shape;1916;p21"/>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1"/>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1"/>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1"/>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1"/>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1"/>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1"/>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1"/>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1"/>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1"/>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1"/>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1"/>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1"/>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1"/>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1"/>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1"/>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1"/>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1"/>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1"/>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1"/>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1"/>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1"/>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1"/>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1"/>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1"/>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7" name="Google Shape;1947;p21"/>
            <p:cNvGrpSpPr/>
            <p:nvPr/>
          </p:nvGrpSpPr>
          <p:grpSpPr>
            <a:xfrm flipH="1">
              <a:off x="7467309" y="3955569"/>
              <a:ext cx="2909282" cy="1089723"/>
              <a:chOff x="6139625" y="939075"/>
              <a:chExt cx="1818642" cy="681247"/>
            </a:xfrm>
          </p:grpSpPr>
          <p:sp>
            <p:nvSpPr>
              <p:cNvPr id="1948" name="Google Shape;1948;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1"/>
            <p:cNvGrpSpPr/>
            <p:nvPr/>
          </p:nvGrpSpPr>
          <p:grpSpPr>
            <a:xfrm flipH="1">
              <a:off x="6083162" y="4177751"/>
              <a:ext cx="2909282" cy="1089723"/>
              <a:chOff x="6139625" y="939075"/>
              <a:chExt cx="1818642" cy="681247"/>
            </a:xfrm>
          </p:grpSpPr>
          <p:sp>
            <p:nvSpPr>
              <p:cNvPr id="1953" name="Google Shape;1953;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21"/>
            <p:cNvGrpSpPr/>
            <p:nvPr/>
          </p:nvGrpSpPr>
          <p:grpSpPr>
            <a:xfrm flipH="1">
              <a:off x="-637263" y="4059138"/>
              <a:ext cx="2909282" cy="1089723"/>
              <a:chOff x="6139625" y="939075"/>
              <a:chExt cx="1818642" cy="681247"/>
            </a:xfrm>
          </p:grpSpPr>
          <p:sp>
            <p:nvSpPr>
              <p:cNvPr id="1958" name="Google Shape;1958;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21"/>
            <p:cNvGrpSpPr/>
            <p:nvPr/>
          </p:nvGrpSpPr>
          <p:grpSpPr>
            <a:xfrm flipH="1">
              <a:off x="-1875513" y="3801013"/>
              <a:ext cx="2909282" cy="1089723"/>
              <a:chOff x="6139625" y="939075"/>
              <a:chExt cx="1818642" cy="681247"/>
            </a:xfrm>
          </p:grpSpPr>
          <p:sp>
            <p:nvSpPr>
              <p:cNvPr id="1963" name="Google Shape;1963;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21"/>
            <p:cNvGrpSpPr/>
            <p:nvPr/>
          </p:nvGrpSpPr>
          <p:grpSpPr>
            <a:xfrm flipH="1">
              <a:off x="3012546" y="4769488"/>
              <a:ext cx="942695" cy="390401"/>
              <a:chOff x="5525375" y="1545600"/>
              <a:chExt cx="289650" cy="119950"/>
            </a:xfrm>
          </p:grpSpPr>
          <p:sp>
            <p:nvSpPr>
              <p:cNvPr id="1968" name="Google Shape;1968;p2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21"/>
          <p:cNvGrpSpPr/>
          <p:nvPr/>
        </p:nvGrpSpPr>
        <p:grpSpPr>
          <a:xfrm flipH="1">
            <a:off x="7574586" y="245319"/>
            <a:ext cx="1343774" cy="999473"/>
            <a:chOff x="3828150" y="2102526"/>
            <a:chExt cx="1036863" cy="771199"/>
          </a:xfrm>
        </p:grpSpPr>
        <p:sp>
          <p:nvSpPr>
            <p:cNvPr id="1971" name="Google Shape;1971;p21"/>
            <p:cNvSpPr/>
            <p:nvPr/>
          </p:nvSpPr>
          <p:spPr>
            <a:xfrm>
              <a:off x="3828150" y="2581475"/>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3993350" y="2199700"/>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21"/>
          <p:cNvGrpSpPr/>
          <p:nvPr/>
        </p:nvGrpSpPr>
        <p:grpSpPr>
          <a:xfrm flipH="1">
            <a:off x="212945" y="2780300"/>
            <a:ext cx="519200" cy="831175"/>
            <a:chOff x="6505025" y="484000"/>
            <a:chExt cx="519200" cy="831175"/>
          </a:xfrm>
        </p:grpSpPr>
        <p:sp>
          <p:nvSpPr>
            <p:cNvPr id="1975" name="Google Shape;1975;p21"/>
            <p:cNvSpPr/>
            <p:nvPr/>
          </p:nvSpPr>
          <p:spPr>
            <a:xfrm>
              <a:off x="6505025" y="722350"/>
              <a:ext cx="297375" cy="139025"/>
            </a:xfrm>
            <a:custGeom>
              <a:rect b="b" l="l" r="r" t="t"/>
              <a:pathLst>
                <a:path extrusionOk="0" h="5561" w="11895">
                  <a:moveTo>
                    <a:pt x="11736" y="0"/>
                  </a:moveTo>
                  <a:cubicBezTo>
                    <a:pt x="11413" y="0"/>
                    <a:pt x="9415" y="525"/>
                    <a:pt x="8799" y="1209"/>
                  </a:cubicBezTo>
                  <a:cubicBezTo>
                    <a:pt x="8299" y="1757"/>
                    <a:pt x="7585" y="3197"/>
                    <a:pt x="7251" y="3900"/>
                  </a:cubicBezTo>
                  <a:cubicBezTo>
                    <a:pt x="6799" y="2864"/>
                    <a:pt x="5965" y="1257"/>
                    <a:pt x="5311" y="804"/>
                  </a:cubicBezTo>
                  <a:cubicBezTo>
                    <a:pt x="4645" y="327"/>
                    <a:pt x="2367" y="254"/>
                    <a:pt x="1020" y="254"/>
                  </a:cubicBezTo>
                  <a:cubicBezTo>
                    <a:pt x="417" y="254"/>
                    <a:pt x="0" y="268"/>
                    <a:pt x="0" y="268"/>
                  </a:cubicBezTo>
                  <a:cubicBezTo>
                    <a:pt x="310" y="697"/>
                    <a:pt x="3406" y="1221"/>
                    <a:pt x="4346" y="1590"/>
                  </a:cubicBezTo>
                  <a:cubicBezTo>
                    <a:pt x="5120" y="1911"/>
                    <a:pt x="5775" y="3971"/>
                    <a:pt x="6108" y="4769"/>
                  </a:cubicBezTo>
                  <a:cubicBezTo>
                    <a:pt x="5656" y="5090"/>
                    <a:pt x="5370" y="5352"/>
                    <a:pt x="5692" y="5459"/>
                  </a:cubicBezTo>
                  <a:cubicBezTo>
                    <a:pt x="5903" y="5528"/>
                    <a:pt x="6183" y="5560"/>
                    <a:pt x="6480" y="5560"/>
                  </a:cubicBezTo>
                  <a:cubicBezTo>
                    <a:pt x="6954" y="5560"/>
                    <a:pt x="7472" y="5479"/>
                    <a:pt x="7823" y="5340"/>
                  </a:cubicBezTo>
                  <a:cubicBezTo>
                    <a:pt x="8180" y="5198"/>
                    <a:pt x="9144" y="4328"/>
                    <a:pt x="8966" y="4043"/>
                  </a:cubicBezTo>
                  <a:cubicBezTo>
                    <a:pt x="8901" y="3935"/>
                    <a:pt x="8682" y="3886"/>
                    <a:pt x="8396" y="3886"/>
                  </a:cubicBezTo>
                  <a:cubicBezTo>
                    <a:pt x="8364" y="3886"/>
                    <a:pt x="8332" y="3887"/>
                    <a:pt x="8299" y="3888"/>
                  </a:cubicBezTo>
                  <a:cubicBezTo>
                    <a:pt x="8573" y="3185"/>
                    <a:pt x="8978" y="1673"/>
                    <a:pt x="9537" y="1304"/>
                  </a:cubicBezTo>
                  <a:cubicBezTo>
                    <a:pt x="10240" y="816"/>
                    <a:pt x="11895" y="78"/>
                    <a:pt x="11776" y="6"/>
                  </a:cubicBezTo>
                  <a:cubicBezTo>
                    <a:pt x="11769" y="2"/>
                    <a:pt x="11756" y="0"/>
                    <a:pt x="11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6641425" y="484000"/>
              <a:ext cx="382800" cy="97900"/>
            </a:xfrm>
            <a:custGeom>
              <a:rect b="b" l="l" r="r" t="t"/>
              <a:pathLst>
                <a:path extrusionOk="0" h="3916" w="15312">
                  <a:moveTo>
                    <a:pt x="0" y="1"/>
                  </a:moveTo>
                  <a:lnTo>
                    <a:pt x="0" y="1"/>
                  </a:lnTo>
                  <a:cubicBezTo>
                    <a:pt x="477" y="632"/>
                    <a:pt x="2382" y="929"/>
                    <a:pt x="3679" y="1667"/>
                  </a:cubicBezTo>
                  <a:cubicBezTo>
                    <a:pt x="4430" y="2096"/>
                    <a:pt x="5215" y="2477"/>
                    <a:pt x="6025" y="2787"/>
                  </a:cubicBezTo>
                  <a:cubicBezTo>
                    <a:pt x="6007" y="2959"/>
                    <a:pt x="5576" y="2979"/>
                    <a:pt x="5370" y="2979"/>
                  </a:cubicBezTo>
                  <a:cubicBezTo>
                    <a:pt x="5306" y="2979"/>
                    <a:pt x="5263" y="2977"/>
                    <a:pt x="5263" y="2977"/>
                  </a:cubicBezTo>
                  <a:lnTo>
                    <a:pt x="5263" y="2977"/>
                  </a:lnTo>
                  <a:cubicBezTo>
                    <a:pt x="5406" y="3049"/>
                    <a:pt x="5930" y="3822"/>
                    <a:pt x="6418" y="3906"/>
                  </a:cubicBezTo>
                  <a:cubicBezTo>
                    <a:pt x="6449" y="3912"/>
                    <a:pt x="6491" y="3915"/>
                    <a:pt x="6539" y="3915"/>
                  </a:cubicBezTo>
                  <a:cubicBezTo>
                    <a:pt x="6857" y="3915"/>
                    <a:pt x="7486" y="3788"/>
                    <a:pt x="7775" y="3644"/>
                  </a:cubicBezTo>
                  <a:cubicBezTo>
                    <a:pt x="7990" y="3513"/>
                    <a:pt x="8168" y="3310"/>
                    <a:pt x="8251" y="3072"/>
                  </a:cubicBezTo>
                  <a:cubicBezTo>
                    <a:pt x="8279" y="3058"/>
                    <a:pt x="8520" y="3047"/>
                    <a:pt x="8889" y="3047"/>
                  </a:cubicBezTo>
                  <a:cubicBezTo>
                    <a:pt x="9779" y="3047"/>
                    <a:pt x="11420" y="3111"/>
                    <a:pt x="12657" y="3346"/>
                  </a:cubicBezTo>
                  <a:cubicBezTo>
                    <a:pt x="13227" y="3455"/>
                    <a:pt x="13707" y="3491"/>
                    <a:pt x="14095" y="3491"/>
                  </a:cubicBezTo>
                  <a:cubicBezTo>
                    <a:pt x="14900" y="3491"/>
                    <a:pt x="15312" y="3334"/>
                    <a:pt x="15312" y="3334"/>
                  </a:cubicBezTo>
                  <a:lnTo>
                    <a:pt x="15312" y="3334"/>
                  </a:lnTo>
                  <a:cubicBezTo>
                    <a:pt x="15255" y="3345"/>
                    <a:pt x="15182" y="3350"/>
                    <a:pt x="15095" y="3350"/>
                  </a:cubicBezTo>
                  <a:cubicBezTo>
                    <a:pt x="14585" y="3350"/>
                    <a:pt x="13588" y="3175"/>
                    <a:pt x="12347" y="2870"/>
                  </a:cubicBezTo>
                  <a:cubicBezTo>
                    <a:pt x="10883" y="2501"/>
                    <a:pt x="9073" y="2489"/>
                    <a:pt x="8871" y="2453"/>
                  </a:cubicBezTo>
                  <a:cubicBezTo>
                    <a:pt x="8668" y="2417"/>
                    <a:pt x="8752" y="2036"/>
                    <a:pt x="8490" y="1989"/>
                  </a:cubicBezTo>
                  <a:cubicBezTo>
                    <a:pt x="8466" y="1986"/>
                    <a:pt x="8445" y="1984"/>
                    <a:pt x="8425" y="1984"/>
                  </a:cubicBezTo>
                  <a:cubicBezTo>
                    <a:pt x="8212" y="1984"/>
                    <a:pt x="8184" y="2148"/>
                    <a:pt x="7966" y="2191"/>
                  </a:cubicBezTo>
                  <a:cubicBezTo>
                    <a:pt x="7943" y="2195"/>
                    <a:pt x="7908" y="2196"/>
                    <a:pt x="7864" y="2196"/>
                  </a:cubicBezTo>
                  <a:cubicBezTo>
                    <a:pt x="7443" y="2196"/>
                    <a:pt x="6127" y="2037"/>
                    <a:pt x="5287" y="1596"/>
                  </a:cubicBezTo>
                  <a:cubicBezTo>
                    <a:pt x="4358" y="1096"/>
                    <a:pt x="2560" y="608"/>
                    <a:pt x="1608" y="524"/>
                  </a:cubicBezTo>
                  <a:cubicBezTo>
                    <a:pt x="1036" y="465"/>
                    <a:pt x="489" y="28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6641425" y="1078875"/>
              <a:ext cx="241875" cy="236300"/>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978" name="Shape 1978"/>
        <p:cNvGrpSpPr/>
        <p:nvPr/>
      </p:nvGrpSpPr>
      <p:grpSpPr>
        <a:xfrm>
          <a:off x="0" y="0"/>
          <a:ext cx="0" cy="0"/>
          <a:chOff x="0" y="0"/>
          <a:chExt cx="0" cy="0"/>
        </a:xfrm>
      </p:grpSpPr>
      <p:grpSp>
        <p:nvGrpSpPr>
          <p:cNvPr id="1979" name="Google Shape;1979;p22"/>
          <p:cNvGrpSpPr/>
          <p:nvPr/>
        </p:nvGrpSpPr>
        <p:grpSpPr>
          <a:xfrm>
            <a:off x="-710138" y="-368837"/>
            <a:ext cx="9846245" cy="5719823"/>
            <a:chOff x="-710138" y="-368837"/>
            <a:chExt cx="9846245" cy="5719823"/>
          </a:xfrm>
        </p:grpSpPr>
        <p:grpSp>
          <p:nvGrpSpPr>
            <p:cNvPr id="1980" name="Google Shape;1980;p22"/>
            <p:cNvGrpSpPr/>
            <p:nvPr/>
          </p:nvGrpSpPr>
          <p:grpSpPr>
            <a:xfrm flipH="1">
              <a:off x="-7958" y="2308266"/>
              <a:ext cx="9144065" cy="2915489"/>
              <a:chOff x="-45" y="1762005"/>
              <a:chExt cx="9144065" cy="2915489"/>
            </a:xfrm>
          </p:grpSpPr>
          <p:sp>
            <p:nvSpPr>
              <p:cNvPr id="1981" name="Google Shape;1981;p22"/>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p22"/>
              <p:cNvGrpSpPr/>
              <p:nvPr/>
            </p:nvGrpSpPr>
            <p:grpSpPr>
              <a:xfrm>
                <a:off x="-45" y="2273686"/>
                <a:ext cx="9144020" cy="1930082"/>
                <a:chOff x="1062625" y="3292200"/>
                <a:chExt cx="5270025" cy="1112375"/>
              </a:xfrm>
            </p:grpSpPr>
            <p:sp>
              <p:nvSpPr>
                <p:cNvPr id="1983" name="Google Shape;1983;p22"/>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2"/>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2"/>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2"/>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2"/>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2"/>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2"/>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2"/>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2"/>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2"/>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2"/>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2"/>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2"/>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2"/>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2"/>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2"/>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2"/>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2"/>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2"/>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2"/>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2"/>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2"/>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2"/>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2"/>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2"/>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2"/>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2"/>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2"/>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2"/>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4" name="Google Shape;2014;p22"/>
            <p:cNvGrpSpPr/>
            <p:nvPr/>
          </p:nvGrpSpPr>
          <p:grpSpPr>
            <a:xfrm>
              <a:off x="4368662" y="4150169"/>
              <a:ext cx="2909282" cy="1089723"/>
              <a:chOff x="6139625" y="939075"/>
              <a:chExt cx="1818642" cy="681247"/>
            </a:xfrm>
          </p:grpSpPr>
          <p:sp>
            <p:nvSpPr>
              <p:cNvPr id="2015" name="Google Shape;2015;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22"/>
            <p:cNvGrpSpPr/>
            <p:nvPr/>
          </p:nvGrpSpPr>
          <p:grpSpPr>
            <a:xfrm>
              <a:off x="5746734" y="4261263"/>
              <a:ext cx="2909282" cy="1089723"/>
              <a:chOff x="6139625" y="939075"/>
              <a:chExt cx="1818642" cy="681247"/>
            </a:xfrm>
          </p:grpSpPr>
          <p:sp>
            <p:nvSpPr>
              <p:cNvPr id="2020" name="Google Shape;2020;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2"/>
            <p:cNvGrpSpPr/>
            <p:nvPr/>
          </p:nvGrpSpPr>
          <p:grpSpPr>
            <a:xfrm rot="10800000">
              <a:off x="528112" y="-368837"/>
              <a:ext cx="2909282" cy="1089723"/>
              <a:chOff x="6139625" y="939075"/>
              <a:chExt cx="1818642" cy="681247"/>
            </a:xfrm>
          </p:grpSpPr>
          <p:sp>
            <p:nvSpPr>
              <p:cNvPr id="2025" name="Google Shape;2025;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22"/>
            <p:cNvGrpSpPr/>
            <p:nvPr/>
          </p:nvGrpSpPr>
          <p:grpSpPr>
            <a:xfrm rot="10800000">
              <a:off x="-710138" y="-110712"/>
              <a:ext cx="2909282" cy="1089723"/>
              <a:chOff x="6139625" y="939075"/>
              <a:chExt cx="1818642" cy="681247"/>
            </a:xfrm>
          </p:grpSpPr>
          <p:sp>
            <p:nvSpPr>
              <p:cNvPr id="2030" name="Google Shape;2030;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22"/>
            <p:cNvGrpSpPr/>
            <p:nvPr/>
          </p:nvGrpSpPr>
          <p:grpSpPr>
            <a:xfrm flipH="1">
              <a:off x="906642" y="4452274"/>
              <a:ext cx="1708877" cy="707705"/>
              <a:chOff x="5525375" y="1545600"/>
              <a:chExt cx="289650" cy="119950"/>
            </a:xfrm>
          </p:grpSpPr>
          <p:sp>
            <p:nvSpPr>
              <p:cNvPr id="2035" name="Google Shape;2035;p2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7" name="Google Shape;2037;p22"/>
          <p:cNvGrpSpPr/>
          <p:nvPr/>
        </p:nvGrpSpPr>
        <p:grpSpPr>
          <a:xfrm flipH="1">
            <a:off x="339967" y="4057400"/>
            <a:ext cx="1136072" cy="882998"/>
            <a:chOff x="3858303" y="2102526"/>
            <a:chExt cx="1006709" cy="782452"/>
          </a:xfrm>
        </p:grpSpPr>
        <p:sp>
          <p:nvSpPr>
            <p:cNvPr id="2038" name="Google Shape;2038;p22"/>
            <p:cNvSpPr/>
            <p:nvPr/>
          </p:nvSpPr>
          <p:spPr>
            <a:xfrm>
              <a:off x="4435859" y="2592729"/>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2"/>
            <p:cNvSpPr/>
            <p:nvPr/>
          </p:nvSpPr>
          <p:spPr>
            <a:xfrm>
              <a:off x="3858303" y="2469793"/>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2"/>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22"/>
          <p:cNvGrpSpPr/>
          <p:nvPr/>
        </p:nvGrpSpPr>
        <p:grpSpPr>
          <a:xfrm>
            <a:off x="6636012" y="4179415"/>
            <a:ext cx="2277038" cy="1158009"/>
            <a:chOff x="754950" y="603975"/>
            <a:chExt cx="2507475" cy="1275200"/>
          </a:xfrm>
        </p:grpSpPr>
        <p:sp>
          <p:nvSpPr>
            <p:cNvPr id="2042" name="Google Shape;2042;p2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22"/>
          <p:cNvGrpSpPr/>
          <p:nvPr/>
        </p:nvGrpSpPr>
        <p:grpSpPr>
          <a:xfrm rot="10800000">
            <a:off x="1082293" y="258843"/>
            <a:ext cx="1343703" cy="870323"/>
            <a:chOff x="309118" y="3546600"/>
            <a:chExt cx="1904610" cy="1233626"/>
          </a:xfrm>
        </p:grpSpPr>
        <p:sp>
          <p:nvSpPr>
            <p:cNvPr id="2056" name="Google Shape;2056;p22"/>
            <p:cNvSpPr/>
            <p:nvPr/>
          </p:nvSpPr>
          <p:spPr>
            <a:xfrm>
              <a:off x="610559" y="3937436"/>
              <a:ext cx="1603169" cy="379767"/>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2"/>
            <p:cNvSpPr/>
            <p:nvPr/>
          </p:nvSpPr>
          <p:spPr>
            <a:xfrm>
              <a:off x="397851" y="3546600"/>
              <a:ext cx="1547484" cy="670486"/>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2"/>
            <p:cNvSpPr/>
            <p:nvPr/>
          </p:nvSpPr>
          <p:spPr>
            <a:xfrm>
              <a:off x="309118" y="4344117"/>
              <a:ext cx="1339161" cy="304754"/>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2"/>
            <p:cNvSpPr/>
            <p:nvPr/>
          </p:nvSpPr>
          <p:spPr>
            <a:xfrm>
              <a:off x="1186592" y="3600891"/>
              <a:ext cx="66237" cy="56730"/>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2"/>
            <p:cNvSpPr/>
            <p:nvPr/>
          </p:nvSpPr>
          <p:spPr>
            <a:xfrm>
              <a:off x="1805912" y="4001444"/>
              <a:ext cx="66376" cy="56834"/>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2"/>
            <p:cNvSpPr/>
            <p:nvPr/>
          </p:nvSpPr>
          <p:spPr>
            <a:xfrm>
              <a:off x="1777321" y="4530498"/>
              <a:ext cx="66376" cy="56834"/>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2"/>
            <p:cNvSpPr/>
            <p:nvPr/>
          </p:nvSpPr>
          <p:spPr>
            <a:xfrm>
              <a:off x="566993" y="3768815"/>
              <a:ext cx="66376" cy="56939"/>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2"/>
            <p:cNvSpPr/>
            <p:nvPr/>
          </p:nvSpPr>
          <p:spPr>
            <a:xfrm>
              <a:off x="973744" y="4723287"/>
              <a:ext cx="66376" cy="56939"/>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22"/>
          <p:cNvSpPr txBox="1"/>
          <p:nvPr>
            <p:ph type="title"/>
          </p:nvPr>
        </p:nvSpPr>
        <p:spPr>
          <a:xfrm>
            <a:off x="865625" y="2030100"/>
            <a:ext cx="2277000" cy="108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65" name="Google Shape;2065;p22"/>
          <p:cNvSpPr txBox="1"/>
          <p:nvPr>
            <p:ph idx="1" type="subTitle"/>
          </p:nvPr>
        </p:nvSpPr>
        <p:spPr>
          <a:xfrm>
            <a:off x="5594321" y="2033100"/>
            <a:ext cx="26841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66" name="Shape 2066"/>
        <p:cNvGrpSpPr/>
        <p:nvPr/>
      </p:nvGrpSpPr>
      <p:grpSpPr>
        <a:xfrm>
          <a:off x="0" y="0"/>
          <a:ext cx="0" cy="0"/>
          <a:chOff x="0" y="0"/>
          <a:chExt cx="0" cy="0"/>
        </a:xfrm>
      </p:grpSpPr>
      <p:grpSp>
        <p:nvGrpSpPr>
          <p:cNvPr id="2067" name="Google Shape;2067;p23"/>
          <p:cNvGrpSpPr/>
          <p:nvPr/>
        </p:nvGrpSpPr>
        <p:grpSpPr>
          <a:xfrm>
            <a:off x="76271" y="-5319801"/>
            <a:ext cx="9143752" cy="6077303"/>
            <a:chOff x="469925" y="1149000"/>
            <a:chExt cx="5143875" cy="3418825"/>
          </a:xfrm>
        </p:grpSpPr>
        <p:sp>
          <p:nvSpPr>
            <p:cNvPr id="2068" name="Google Shape;2068;p23"/>
            <p:cNvSpPr/>
            <p:nvPr/>
          </p:nvSpPr>
          <p:spPr>
            <a:xfrm>
              <a:off x="1580925" y="1612825"/>
              <a:ext cx="616975" cy="1749050"/>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3"/>
            <p:cNvSpPr/>
            <p:nvPr/>
          </p:nvSpPr>
          <p:spPr>
            <a:xfrm>
              <a:off x="626250" y="1149075"/>
              <a:ext cx="616175" cy="174865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3"/>
            <p:cNvSpPr/>
            <p:nvPr/>
          </p:nvSpPr>
          <p:spPr>
            <a:xfrm>
              <a:off x="3592450" y="3107625"/>
              <a:ext cx="382750" cy="1082175"/>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3"/>
            <p:cNvSpPr/>
            <p:nvPr/>
          </p:nvSpPr>
          <p:spPr>
            <a:xfrm>
              <a:off x="1911200" y="1149075"/>
              <a:ext cx="616800" cy="1748925"/>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3"/>
            <p:cNvSpPr/>
            <p:nvPr/>
          </p:nvSpPr>
          <p:spPr>
            <a:xfrm>
              <a:off x="1353475" y="1562825"/>
              <a:ext cx="616425" cy="1748575"/>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3"/>
            <p:cNvSpPr/>
            <p:nvPr/>
          </p:nvSpPr>
          <p:spPr>
            <a:xfrm>
              <a:off x="782975" y="2384350"/>
              <a:ext cx="616625" cy="1748475"/>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3"/>
            <p:cNvSpPr/>
            <p:nvPr/>
          </p:nvSpPr>
          <p:spPr>
            <a:xfrm>
              <a:off x="2034025" y="2256350"/>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3"/>
            <p:cNvSpPr/>
            <p:nvPr/>
          </p:nvSpPr>
          <p:spPr>
            <a:xfrm>
              <a:off x="2379300" y="2004550"/>
              <a:ext cx="616625" cy="1748700"/>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3"/>
            <p:cNvSpPr/>
            <p:nvPr/>
          </p:nvSpPr>
          <p:spPr>
            <a:xfrm>
              <a:off x="2277525" y="2752250"/>
              <a:ext cx="616300" cy="1748625"/>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3"/>
            <p:cNvSpPr/>
            <p:nvPr/>
          </p:nvSpPr>
          <p:spPr>
            <a:xfrm>
              <a:off x="1259675" y="2731700"/>
              <a:ext cx="476575" cy="1350100"/>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3"/>
            <p:cNvSpPr/>
            <p:nvPr/>
          </p:nvSpPr>
          <p:spPr>
            <a:xfrm>
              <a:off x="3242925" y="2666225"/>
              <a:ext cx="616800" cy="1748775"/>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3"/>
            <p:cNvSpPr/>
            <p:nvPr/>
          </p:nvSpPr>
          <p:spPr>
            <a:xfrm>
              <a:off x="3337650" y="1636000"/>
              <a:ext cx="230675" cy="649075"/>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3"/>
            <p:cNvSpPr/>
            <p:nvPr/>
          </p:nvSpPr>
          <p:spPr>
            <a:xfrm>
              <a:off x="2461475" y="1149050"/>
              <a:ext cx="230850" cy="649400"/>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3"/>
            <p:cNvSpPr/>
            <p:nvPr/>
          </p:nvSpPr>
          <p:spPr>
            <a:xfrm>
              <a:off x="1916625" y="1289250"/>
              <a:ext cx="230675" cy="649275"/>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3"/>
            <p:cNvSpPr/>
            <p:nvPr/>
          </p:nvSpPr>
          <p:spPr>
            <a:xfrm>
              <a:off x="512850" y="1289250"/>
              <a:ext cx="230400" cy="64942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3"/>
            <p:cNvSpPr/>
            <p:nvPr/>
          </p:nvSpPr>
          <p:spPr>
            <a:xfrm>
              <a:off x="1618800" y="3174300"/>
              <a:ext cx="230850" cy="64920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3"/>
            <p:cNvSpPr/>
            <p:nvPr/>
          </p:nvSpPr>
          <p:spPr>
            <a:xfrm>
              <a:off x="512850" y="1927700"/>
              <a:ext cx="177725" cy="49932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3"/>
            <p:cNvSpPr/>
            <p:nvPr/>
          </p:nvSpPr>
          <p:spPr>
            <a:xfrm>
              <a:off x="764950" y="1472300"/>
              <a:ext cx="231025" cy="64955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3"/>
            <p:cNvSpPr/>
            <p:nvPr/>
          </p:nvSpPr>
          <p:spPr>
            <a:xfrm>
              <a:off x="1340375" y="1330325"/>
              <a:ext cx="230675" cy="649050"/>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3"/>
            <p:cNvSpPr/>
            <p:nvPr/>
          </p:nvSpPr>
          <p:spPr>
            <a:xfrm>
              <a:off x="1006650" y="2074750"/>
              <a:ext cx="230425" cy="649175"/>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3"/>
            <p:cNvSpPr/>
            <p:nvPr/>
          </p:nvSpPr>
          <p:spPr>
            <a:xfrm>
              <a:off x="5291125" y="2074750"/>
              <a:ext cx="230700" cy="649150"/>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3"/>
            <p:cNvSpPr/>
            <p:nvPr/>
          </p:nvSpPr>
          <p:spPr>
            <a:xfrm>
              <a:off x="674625" y="2843025"/>
              <a:ext cx="358850" cy="1013200"/>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3"/>
            <p:cNvSpPr/>
            <p:nvPr/>
          </p:nvSpPr>
          <p:spPr>
            <a:xfrm>
              <a:off x="818700" y="1149025"/>
              <a:ext cx="124000" cy="344525"/>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3"/>
            <p:cNvSpPr/>
            <p:nvPr/>
          </p:nvSpPr>
          <p:spPr>
            <a:xfrm>
              <a:off x="2004750" y="1149000"/>
              <a:ext cx="88975" cy="245500"/>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3"/>
            <p:cNvSpPr/>
            <p:nvPr/>
          </p:nvSpPr>
          <p:spPr>
            <a:xfrm>
              <a:off x="1059675" y="1833350"/>
              <a:ext cx="123825" cy="344575"/>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3"/>
            <p:cNvSpPr/>
            <p:nvPr/>
          </p:nvSpPr>
          <p:spPr>
            <a:xfrm>
              <a:off x="5418250" y="3454075"/>
              <a:ext cx="123525" cy="344575"/>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3"/>
            <p:cNvSpPr/>
            <p:nvPr/>
          </p:nvSpPr>
          <p:spPr>
            <a:xfrm>
              <a:off x="5479400" y="2699800"/>
              <a:ext cx="124000" cy="344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3"/>
            <p:cNvSpPr/>
            <p:nvPr/>
          </p:nvSpPr>
          <p:spPr>
            <a:xfrm>
              <a:off x="4937250" y="1149025"/>
              <a:ext cx="123800" cy="344425"/>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3"/>
            <p:cNvSpPr/>
            <p:nvPr/>
          </p:nvSpPr>
          <p:spPr>
            <a:xfrm>
              <a:off x="3296575" y="1149025"/>
              <a:ext cx="123500" cy="344425"/>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3"/>
            <p:cNvSpPr/>
            <p:nvPr/>
          </p:nvSpPr>
          <p:spPr>
            <a:xfrm>
              <a:off x="2741125" y="1765175"/>
              <a:ext cx="123825" cy="344500"/>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3"/>
            <p:cNvSpPr/>
            <p:nvPr/>
          </p:nvSpPr>
          <p:spPr>
            <a:xfrm>
              <a:off x="2625950" y="3725525"/>
              <a:ext cx="123800" cy="344300"/>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3"/>
            <p:cNvSpPr/>
            <p:nvPr/>
          </p:nvSpPr>
          <p:spPr>
            <a:xfrm>
              <a:off x="3210350" y="2923950"/>
              <a:ext cx="148125" cy="413775"/>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3"/>
            <p:cNvSpPr/>
            <p:nvPr/>
          </p:nvSpPr>
          <p:spPr>
            <a:xfrm>
              <a:off x="3719225" y="4087200"/>
              <a:ext cx="147925" cy="413550"/>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3"/>
            <p:cNvSpPr/>
            <p:nvPr/>
          </p:nvSpPr>
          <p:spPr>
            <a:xfrm>
              <a:off x="3013750" y="2573025"/>
              <a:ext cx="220000" cy="619425"/>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3"/>
            <p:cNvSpPr/>
            <p:nvPr/>
          </p:nvSpPr>
          <p:spPr>
            <a:xfrm>
              <a:off x="2109775" y="3588050"/>
              <a:ext cx="220300" cy="619400"/>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3"/>
            <p:cNvSpPr/>
            <p:nvPr/>
          </p:nvSpPr>
          <p:spPr>
            <a:xfrm>
              <a:off x="2217975" y="2573025"/>
              <a:ext cx="148100" cy="413750"/>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3"/>
            <p:cNvSpPr/>
            <p:nvPr/>
          </p:nvSpPr>
          <p:spPr>
            <a:xfrm>
              <a:off x="1201375" y="3008200"/>
              <a:ext cx="147925" cy="413625"/>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3"/>
            <p:cNvSpPr/>
            <p:nvPr/>
          </p:nvSpPr>
          <p:spPr>
            <a:xfrm>
              <a:off x="2958125" y="3078425"/>
              <a:ext cx="147925" cy="413650"/>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3"/>
            <p:cNvSpPr/>
            <p:nvPr/>
          </p:nvSpPr>
          <p:spPr>
            <a:xfrm>
              <a:off x="2779125" y="3595175"/>
              <a:ext cx="147750" cy="413425"/>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3"/>
            <p:cNvSpPr/>
            <p:nvPr/>
          </p:nvSpPr>
          <p:spPr>
            <a:xfrm>
              <a:off x="2268175" y="1985150"/>
              <a:ext cx="148200" cy="413775"/>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3"/>
            <p:cNvSpPr/>
            <p:nvPr/>
          </p:nvSpPr>
          <p:spPr>
            <a:xfrm>
              <a:off x="3013500" y="1330000"/>
              <a:ext cx="148225" cy="413800"/>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3"/>
            <p:cNvSpPr/>
            <p:nvPr/>
          </p:nvSpPr>
          <p:spPr>
            <a:xfrm>
              <a:off x="1495150" y="4087200"/>
              <a:ext cx="147925" cy="413550"/>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3"/>
            <p:cNvSpPr/>
            <p:nvPr/>
          </p:nvSpPr>
          <p:spPr>
            <a:xfrm>
              <a:off x="1720175" y="38145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3"/>
            <p:cNvSpPr/>
            <p:nvPr/>
          </p:nvSpPr>
          <p:spPr>
            <a:xfrm>
              <a:off x="2450050" y="4154175"/>
              <a:ext cx="148200" cy="413650"/>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3"/>
            <p:cNvSpPr/>
            <p:nvPr/>
          </p:nvSpPr>
          <p:spPr>
            <a:xfrm>
              <a:off x="3115600" y="40729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3"/>
            <p:cNvSpPr/>
            <p:nvPr/>
          </p:nvSpPr>
          <p:spPr>
            <a:xfrm>
              <a:off x="3454125" y="1823250"/>
              <a:ext cx="261825" cy="737575"/>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3"/>
            <p:cNvSpPr/>
            <p:nvPr/>
          </p:nvSpPr>
          <p:spPr>
            <a:xfrm>
              <a:off x="607250" y="3989550"/>
              <a:ext cx="148225" cy="413650"/>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3"/>
            <p:cNvSpPr/>
            <p:nvPr/>
          </p:nvSpPr>
          <p:spPr>
            <a:xfrm>
              <a:off x="2872600" y="3459450"/>
              <a:ext cx="319175" cy="901475"/>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3"/>
            <p:cNvSpPr/>
            <p:nvPr/>
          </p:nvSpPr>
          <p:spPr>
            <a:xfrm>
              <a:off x="938475" y="3466600"/>
              <a:ext cx="366175" cy="1034275"/>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3"/>
            <p:cNvSpPr/>
            <p:nvPr/>
          </p:nvSpPr>
          <p:spPr>
            <a:xfrm>
              <a:off x="516575" y="2573050"/>
              <a:ext cx="366000" cy="1034050"/>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3"/>
            <p:cNvSpPr/>
            <p:nvPr/>
          </p:nvSpPr>
          <p:spPr>
            <a:xfrm>
              <a:off x="1458500" y="1149050"/>
              <a:ext cx="365550" cy="103417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3"/>
            <p:cNvSpPr/>
            <p:nvPr/>
          </p:nvSpPr>
          <p:spPr>
            <a:xfrm>
              <a:off x="5248275" y="1149050"/>
              <a:ext cx="365525" cy="1034175"/>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3"/>
            <p:cNvSpPr/>
            <p:nvPr/>
          </p:nvSpPr>
          <p:spPr>
            <a:xfrm>
              <a:off x="3308725" y="1149050"/>
              <a:ext cx="300075" cy="847850"/>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3"/>
            <p:cNvSpPr/>
            <p:nvPr/>
          </p:nvSpPr>
          <p:spPr>
            <a:xfrm>
              <a:off x="2575950" y="1149050"/>
              <a:ext cx="377400" cy="1067100"/>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3"/>
            <p:cNvSpPr/>
            <p:nvPr/>
          </p:nvSpPr>
          <p:spPr>
            <a:xfrm>
              <a:off x="1767750" y="3036775"/>
              <a:ext cx="300975" cy="847950"/>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3"/>
            <p:cNvSpPr/>
            <p:nvPr/>
          </p:nvSpPr>
          <p:spPr>
            <a:xfrm>
              <a:off x="1762975" y="3566900"/>
              <a:ext cx="300700" cy="848100"/>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3"/>
            <p:cNvSpPr/>
            <p:nvPr/>
          </p:nvSpPr>
          <p:spPr>
            <a:xfrm>
              <a:off x="3178650" y="2340875"/>
              <a:ext cx="616475" cy="174865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3"/>
            <p:cNvSpPr/>
            <p:nvPr/>
          </p:nvSpPr>
          <p:spPr>
            <a:xfrm>
              <a:off x="2669675" y="1751525"/>
              <a:ext cx="616450" cy="174865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3"/>
            <p:cNvSpPr/>
            <p:nvPr/>
          </p:nvSpPr>
          <p:spPr>
            <a:xfrm>
              <a:off x="5060575" y="3212700"/>
              <a:ext cx="382975" cy="108257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3"/>
            <p:cNvSpPr/>
            <p:nvPr/>
          </p:nvSpPr>
          <p:spPr>
            <a:xfrm>
              <a:off x="3475575" y="1149075"/>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3"/>
            <p:cNvSpPr/>
            <p:nvPr/>
          </p:nvSpPr>
          <p:spPr>
            <a:xfrm>
              <a:off x="3718350" y="2256350"/>
              <a:ext cx="616425" cy="1748575"/>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3"/>
            <p:cNvSpPr/>
            <p:nvPr/>
          </p:nvSpPr>
          <p:spPr>
            <a:xfrm>
              <a:off x="3943175" y="2004550"/>
              <a:ext cx="616625" cy="1748700"/>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3"/>
            <p:cNvSpPr/>
            <p:nvPr/>
          </p:nvSpPr>
          <p:spPr>
            <a:xfrm>
              <a:off x="3828325" y="2752250"/>
              <a:ext cx="616600" cy="1748500"/>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3"/>
            <p:cNvSpPr/>
            <p:nvPr/>
          </p:nvSpPr>
          <p:spPr>
            <a:xfrm>
              <a:off x="4807125" y="2666225"/>
              <a:ext cx="616475" cy="1748525"/>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3"/>
            <p:cNvSpPr/>
            <p:nvPr/>
          </p:nvSpPr>
          <p:spPr>
            <a:xfrm>
              <a:off x="4901525" y="1636000"/>
              <a:ext cx="230675" cy="649075"/>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3"/>
            <p:cNvSpPr/>
            <p:nvPr/>
          </p:nvSpPr>
          <p:spPr>
            <a:xfrm>
              <a:off x="4026075" y="1149050"/>
              <a:ext cx="230425" cy="649175"/>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3"/>
            <p:cNvSpPr/>
            <p:nvPr/>
          </p:nvSpPr>
          <p:spPr>
            <a:xfrm>
              <a:off x="4305025" y="1765175"/>
              <a:ext cx="123825" cy="344500"/>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3"/>
            <p:cNvSpPr/>
            <p:nvPr/>
          </p:nvSpPr>
          <p:spPr>
            <a:xfrm>
              <a:off x="4189825" y="3725525"/>
              <a:ext cx="123825" cy="344300"/>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3"/>
            <p:cNvSpPr/>
            <p:nvPr/>
          </p:nvSpPr>
          <p:spPr>
            <a:xfrm>
              <a:off x="4774425" y="292395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3"/>
            <p:cNvSpPr/>
            <p:nvPr/>
          </p:nvSpPr>
          <p:spPr>
            <a:xfrm>
              <a:off x="4016600" y="2418825"/>
              <a:ext cx="147925" cy="413650"/>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3"/>
            <p:cNvSpPr/>
            <p:nvPr/>
          </p:nvSpPr>
          <p:spPr>
            <a:xfrm>
              <a:off x="469925" y="2335775"/>
              <a:ext cx="148025" cy="41337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3"/>
            <p:cNvSpPr/>
            <p:nvPr/>
          </p:nvSpPr>
          <p:spPr>
            <a:xfrm>
              <a:off x="5283125" y="408720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3"/>
            <p:cNvSpPr/>
            <p:nvPr/>
          </p:nvSpPr>
          <p:spPr>
            <a:xfrm>
              <a:off x="4577650" y="2573025"/>
              <a:ext cx="219975" cy="619425"/>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3"/>
            <p:cNvSpPr/>
            <p:nvPr/>
          </p:nvSpPr>
          <p:spPr>
            <a:xfrm>
              <a:off x="4522025" y="3078425"/>
              <a:ext cx="147925" cy="413650"/>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3"/>
            <p:cNvSpPr/>
            <p:nvPr/>
          </p:nvSpPr>
          <p:spPr>
            <a:xfrm>
              <a:off x="4342825" y="3595175"/>
              <a:ext cx="148225" cy="413625"/>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3"/>
            <p:cNvSpPr/>
            <p:nvPr/>
          </p:nvSpPr>
          <p:spPr>
            <a:xfrm>
              <a:off x="3832350" y="19851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3"/>
            <p:cNvSpPr/>
            <p:nvPr/>
          </p:nvSpPr>
          <p:spPr>
            <a:xfrm>
              <a:off x="4577675" y="13303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3"/>
            <p:cNvSpPr/>
            <p:nvPr/>
          </p:nvSpPr>
          <p:spPr>
            <a:xfrm>
              <a:off x="5018025" y="1823250"/>
              <a:ext cx="261825" cy="737575"/>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3"/>
            <p:cNvSpPr/>
            <p:nvPr/>
          </p:nvSpPr>
          <p:spPr>
            <a:xfrm>
              <a:off x="4436550" y="3459450"/>
              <a:ext cx="319125" cy="901725"/>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3"/>
            <p:cNvSpPr/>
            <p:nvPr/>
          </p:nvSpPr>
          <p:spPr>
            <a:xfrm>
              <a:off x="4872625" y="1149050"/>
              <a:ext cx="300050" cy="847850"/>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4140025" y="1149050"/>
              <a:ext cx="377225" cy="106697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4742750" y="2340875"/>
              <a:ext cx="616275" cy="1748375"/>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4269775" y="1751525"/>
              <a:ext cx="616275" cy="1748375"/>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23"/>
          <p:cNvGrpSpPr/>
          <p:nvPr/>
        </p:nvGrpSpPr>
        <p:grpSpPr>
          <a:xfrm>
            <a:off x="-45" y="2228005"/>
            <a:ext cx="9144065" cy="2924151"/>
            <a:chOff x="-45" y="2228005"/>
            <a:chExt cx="9144065" cy="2924151"/>
          </a:xfrm>
        </p:grpSpPr>
        <p:grpSp>
          <p:nvGrpSpPr>
            <p:cNvPr id="2152" name="Google Shape;2152;p23"/>
            <p:cNvGrpSpPr/>
            <p:nvPr/>
          </p:nvGrpSpPr>
          <p:grpSpPr>
            <a:xfrm>
              <a:off x="-45" y="2228005"/>
              <a:ext cx="9144065" cy="2915489"/>
              <a:chOff x="-45" y="1762005"/>
              <a:chExt cx="9144065" cy="2915489"/>
            </a:xfrm>
          </p:grpSpPr>
          <p:sp>
            <p:nvSpPr>
              <p:cNvPr id="2153" name="Google Shape;2153;p23"/>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23"/>
              <p:cNvGrpSpPr/>
              <p:nvPr/>
            </p:nvGrpSpPr>
            <p:grpSpPr>
              <a:xfrm>
                <a:off x="-45" y="2273686"/>
                <a:ext cx="9144020" cy="1930082"/>
                <a:chOff x="1062625" y="3292200"/>
                <a:chExt cx="5270025" cy="1112375"/>
              </a:xfrm>
            </p:grpSpPr>
            <p:sp>
              <p:nvSpPr>
                <p:cNvPr id="2155" name="Google Shape;2155;p23"/>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6" name="Google Shape;2186;p23"/>
            <p:cNvGrpSpPr/>
            <p:nvPr/>
          </p:nvGrpSpPr>
          <p:grpSpPr>
            <a:xfrm>
              <a:off x="0" y="3174687"/>
              <a:ext cx="9144017" cy="1977469"/>
              <a:chOff x="0" y="3174687"/>
              <a:chExt cx="9144017" cy="1977469"/>
            </a:xfrm>
          </p:grpSpPr>
          <p:sp>
            <p:nvSpPr>
              <p:cNvPr id="2187" name="Google Shape;2187;p23"/>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23"/>
              <p:cNvGrpSpPr/>
              <p:nvPr/>
            </p:nvGrpSpPr>
            <p:grpSpPr>
              <a:xfrm>
                <a:off x="3" y="3685994"/>
                <a:ext cx="9144014" cy="1466162"/>
                <a:chOff x="1212350" y="1446150"/>
                <a:chExt cx="5270325" cy="845050"/>
              </a:xfrm>
            </p:grpSpPr>
            <p:sp>
              <p:nvSpPr>
                <p:cNvPr id="2189" name="Google Shape;2189;p23"/>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09" name="Google Shape;2209;p23"/>
          <p:cNvGrpSpPr/>
          <p:nvPr/>
        </p:nvGrpSpPr>
        <p:grpSpPr>
          <a:xfrm>
            <a:off x="-499862" y="1391455"/>
            <a:ext cx="9539547" cy="3573114"/>
            <a:chOff x="-499862" y="1391455"/>
            <a:chExt cx="9539547" cy="3573114"/>
          </a:xfrm>
        </p:grpSpPr>
        <p:grpSp>
          <p:nvGrpSpPr>
            <p:cNvPr id="2210" name="Google Shape;2210;p23"/>
            <p:cNvGrpSpPr/>
            <p:nvPr/>
          </p:nvGrpSpPr>
          <p:grpSpPr>
            <a:xfrm>
              <a:off x="8186377" y="1391455"/>
              <a:ext cx="853308" cy="1019630"/>
              <a:chOff x="3840250" y="590138"/>
              <a:chExt cx="1090350" cy="1302875"/>
            </a:xfrm>
          </p:grpSpPr>
          <p:sp>
            <p:nvSpPr>
              <p:cNvPr id="2211" name="Google Shape;2211;p2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23"/>
            <p:cNvGrpSpPr/>
            <p:nvPr/>
          </p:nvGrpSpPr>
          <p:grpSpPr>
            <a:xfrm>
              <a:off x="-499862" y="1843890"/>
              <a:ext cx="1426281" cy="984582"/>
              <a:chOff x="754950" y="603975"/>
              <a:chExt cx="1847275" cy="1275200"/>
            </a:xfrm>
          </p:grpSpPr>
          <p:sp>
            <p:nvSpPr>
              <p:cNvPr id="2227" name="Google Shape;2227;p2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23"/>
            <p:cNvSpPr/>
            <p:nvPr/>
          </p:nvSpPr>
          <p:spPr>
            <a:xfrm>
              <a:off x="8377754" y="429827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23"/>
            <p:cNvGrpSpPr/>
            <p:nvPr/>
          </p:nvGrpSpPr>
          <p:grpSpPr>
            <a:xfrm>
              <a:off x="267502" y="3584380"/>
              <a:ext cx="589376" cy="1019630"/>
              <a:chOff x="3840250" y="590138"/>
              <a:chExt cx="753100" cy="1302875"/>
            </a:xfrm>
          </p:grpSpPr>
          <p:sp>
            <p:nvSpPr>
              <p:cNvPr id="2240" name="Google Shape;2240;p2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9" name="Google Shape;224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50" name="Google Shape;2250;p23"/>
          <p:cNvSpPr txBox="1"/>
          <p:nvPr>
            <p:ph idx="1" type="subTitle"/>
          </p:nvPr>
        </p:nvSpPr>
        <p:spPr>
          <a:xfrm>
            <a:off x="4942900" y="2696592"/>
            <a:ext cx="27891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1" name="Google Shape;2251;p23"/>
          <p:cNvSpPr txBox="1"/>
          <p:nvPr>
            <p:ph idx="2" type="subTitle"/>
          </p:nvPr>
        </p:nvSpPr>
        <p:spPr>
          <a:xfrm>
            <a:off x="1412050" y="2696592"/>
            <a:ext cx="27891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2" name="Google Shape;2252;p23"/>
          <p:cNvSpPr txBox="1"/>
          <p:nvPr>
            <p:ph idx="3" type="subTitle"/>
          </p:nvPr>
        </p:nvSpPr>
        <p:spPr>
          <a:xfrm>
            <a:off x="1412062" y="2269525"/>
            <a:ext cx="2789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253" name="Google Shape;2253;p23"/>
          <p:cNvSpPr txBox="1"/>
          <p:nvPr>
            <p:ph idx="4" type="subTitle"/>
          </p:nvPr>
        </p:nvSpPr>
        <p:spPr>
          <a:xfrm>
            <a:off x="4942915" y="2269525"/>
            <a:ext cx="2789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254" name="Shape 2254"/>
        <p:cNvGrpSpPr/>
        <p:nvPr/>
      </p:nvGrpSpPr>
      <p:grpSpPr>
        <a:xfrm>
          <a:off x="0" y="0"/>
          <a:ext cx="0" cy="0"/>
          <a:chOff x="0" y="0"/>
          <a:chExt cx="0" cy="0"/>
        </a:xfrm>
      </p:grpSpPr>
      <p:sp>
        <p:nvSpPr>
          <p:cNvPr id="2255" name="Google Shape;225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56" name="Google Shape;2256;p24"/>
          <p:cNvSpPr txBox="1"/>
          <p:nvPr>
            <p:ph idx="1" type="subTitle"/>
          </p:nvPr>
        </p:nvSpPr>
        <p:spPr>
          <a:xfrm>
            <a:off x="4821423" y="1616950"/>
            <a:ext cx="3054000" cy="21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7" name="Google Shape;2257;p24"/>
          <p:cNvSpPr txBox="1"/>
          <p:nvPr>
            <p:ph idx="2" type="subTitle"/>
          </p:nvPr>
        </p:nvSpPr>
        <p:spPr>
          <a:xfrm>
            <a:off x="1268588" y="1616950"/>
            <a:ext cx="3054000" cy="21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58" name="Google Shape;2258;p24"/>
          <p:cNvGrpSpPr/>
          <p:nvPr/>
        </p:nvGrpSpPr>
        <p:grpSpPr>
          <a:xfrm>
            <a:off x="22" y="3965566"/>
            <a:ext cx="9143914" cy="1439744"/>
            <a:chOff x="22" y="3965566"/>
            <a:chExt cx="9143914" cy="1439744"/>
          </a:xfrm>
        </p:grpSpPr>
        <p:grpSp>
          <p:nvGrpSpPr>
            <p:cNvPr id="2259" name="Google Shape;2259;p24"/>
            <p:cNvGrpSpPr/>
            <p:nvPr/>
          </p:nvGrpSpPr>
          <p:grpSpPr>
            <a:xfrm>
              <a:off x="22" y="3965566"/>
              <a:ext cx="3735756" cy="1175806"/>
              <a:chOff x="6399850" y="1440950"/>
              <a:chExt cx="1637125" cy="515275"/>
            </a:xfrm>
          </p:grpSpPr>
          <p:sp>
            <p:nvSpPr>
              <p:cNvPr id="2260" name="Google Shape;2260;p24"/>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4"/>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4"/>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4"/>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4"/>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4"/>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4"/>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24"/>
            <p:cNvGrpSpPr/>
            <p:nvPr/>
          </p:nvGrpSpPr>
          <p:grpSpPr>
            <a:xfrm flipH="1">
              <a:off x="111963" y="4479889"/>
              <a:ext cx="1774449" cy="664693"/>
              <a:chOff x="6139625" y="939075"/>
              <a:chExt cx="1818642" cy="681247"/>
            </a:xfrm>
          </p:grpSpPr>
          <p:sp>
            <p:nvSpPr>
              <p:cNvPr id="2268" name="Google Shape;2268;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24"/>
            <p:cNvGrpSpPr/>
            <p:nvPr/>
          </p:nvGrpSpPr>
          <p:grpSpPr>
            <a:xfrm flipH="1">
              <a:off x="2225221" y="4795710"/>
              <a:ext cx="879493" cy="364228"/>
              <a:chOff x="5525375" y="1545600"/>
              <a:chExt cx="289650" cy="119950"/>
            </a:xfrm>
          </p:grpSpPr>
          <p:sp>
            <p:nvSpPr>
              <p:cNvPr id="2273" name="Google Shape;2273;p2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24"/>
            <p:cNvGrpSpPr/>
            <p:nvPr/>
          </p:nvGrpSpPr>
          <p:grpSpPr>
            <a:xfrm flipH="1">
              <a:off x="6868270" y="4290965"/>
              <a:ext cx="2275667" cy="852445"/>
              <a:chOff x="6139625" y="939075"/>
              <a:chExt cx="1818642" cy="681247"/>
            </a:xfrm>
          </p:grpSpPr>
          <p:sp>
            <p:nvSpPr>
              <p:cNvPr id="2276" name="Google Shape;2276;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24"/>
            <p:cNvGrpSpPr/>
            <p:nvPr/>
          </p:nvGrpSpPr>
          <p:grpSpPr>
            <a:xfrm flipH="1">
              <a:off x="5531645" y="4552865"/>
              <a:ext cx="2275667" cy="852445"/>
              <a:chOff x="6139625" y="939075"/>
              <a:chExt cx="1818642" cy="681247"/>
            </a:xfrm>
          </p:grpSpPr>
          <p:sp>
            <p:nvSpPr>
              <p:cNvPr id="2281" name="Google Shape;2281;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5" name="Google Shape;2285;p24"/>
          <p:cNvGrpSpPr/>
          <p:nvPr/>
        </p:nvGrpSpPr>
        <p:grpSpPr>
          <a:xfrm>
            <a:off x="-412607" y="155585"/>
            <a:ext cx="9804741" cy="1964846"/>
            <a:chOff x="-412607" y="155585"/>
            <a:chExt cx="9804741" cy="1964846"/>
          </a:xfrm>
        </p:grpSpPr>
        <p:grpSp>
          <p:nvGrpSpPr>
            <p:cNvPr id="2286" name="Google Shape;2286;p24"/>
            <p:cNvGrpSpPr/>
            <p:nvPr/>
          </p:nvGrpSpPr>
          <p:grpSpPr>
            <a:xfrm>
              <a:off x="-412607" y="155585"/>
              <a:ext cx="1084741" cy="1151596"/>
              <a:chOff x="742350" y="3532700"/>
              <a:chExt cx="1038825" cy="1102850"/>
            </a:xfrm>
          </p:grpSpPr>
          <p:sp>
            <p:nvSpPr>
              <p:cNvPr id="2287" name="Google Shape;2287;p2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24"/>
            <p:cNvGrpSpPr/>
            <p:nvPr/>
          </p:nvGrpSpPr>
          <p:grpSpPr>
            <a:xfrm>
              <a:off x="8307393" y="968835"/>
              <a:ext cx="1084741" cy="1151596"/>
              <a:chOff x="742350" y="3532700"/>
              <a:chExt cx="1038825" cy="1102850"/>
            </a:xfrm>
          </p:grpSpPr>
          <p:sp>
            <p:nvSpPr>
              <p:cNvPr id="2360" name="Google Shape;2360;p2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2" name="Google Shape;2432;p24"/>
          <p:cNvGrpSpPr/>
          <p:nvPr/>
        </p:nvGrpSpPr>
        <p:grpSpPr>
          <a:xfrm>
            <a:off x="8003700" y="3578113"/>
            <a:ext cx="1541275" cy="1423450"/>
            <a:chOff x="-189925" y="3113125"/>
            <a:chExt cx="1541275" cy="1423450"/>
          </a:xfrm>
        </p:grpSpPr>
        <p:sp>
          <p:nvSpPr>
            <p:cNvPr id="2433" name="Google Shape;2433;p24"/>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24"/>
          <p:cNvGrpSpPr/>
          <p:nvPr/>
        </p:nvGrpSpPr>
        <p:grpSpPr>
          <a:xfrm>
            <a:off x="-679796" y="3610142"/>
            <a:ext cx="1778004" cy="1151634"/>
            <a:chOff x="739075" y="2367100"/>
            <a:chExt cx="1367275" cy="885600"/>
          </a:xfrm>
        </p:grpSpPr>
        <p:sp>
          <p:nvSpPr>
            <p:cNvPr id="2437" name="Google Shape;2437;p2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2445" name="Shape 2445"/>
        <p:cNvGrpSpPr/>
        <p:nvPr/>
      </p:nvGrpSpPr>
      <p:grpSpPr>
        <a:xfrm>
          <a:off x="0" y="0"/>
          <a:ext cx="0" cy="0"/>
          <a:chOff x="0" y="0"/>
          <a:chExt cx="0" cy="0"/>
        </a:xfrm>
      </p:grpSpPr>
      <p:grpSp>
        <p:nvGrpSpPr>
          <p:cNvPr id="2446" name="Google Shape;2446;p25"/>
          <p:cNvGrpSpPr/>
          <p:nvPr/>
        </p:nvGrpSpPr>
        <p:grpSpPr>
          <a:xfrm>
            <a:off x="22" y="3965566"/>
            <a:ext cx="9143914" cy="1439744"/>
            <a:chOff x="22" y="3965566"/>
            <a:chExt cx="9143914" cy="1439744"/>
          </a:xfrm>
        </p:grpSpPr>
        <p:grpSp>
          <p:nvGrpSpPr>
            <p:cNvPr id="2447" name="Google Shape;2447;p25"/>
            <p:cNvGrpSpPr/>
            <p:nvPr/>
          </p:nvGrpSpPr>
          <p:grpSpPr>
            <a:xfrm>
              <a:off x="22" y="3965566"/>
              <a:ext cx="3735756" cy="1175806"/>
              <a:chOff x="6399850" y="1440950"/>
              <a:chExt cx="1637125" cy="515275"/>
            </a:xfrm>
          </p:grpSpPr>
          <p:sp>
            <p:nvSpPr>
              <p:cNvPr id="2448" name="Google Shape;2448;p25"/>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5"/>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5"/>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5"/>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5"/>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5"/>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5"/>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25"/>
            <p:cNvGrpSpPr/>
            <p:nvPr/>
          </p:nvGrpSpPr>
          <p:grpSpPr>
            <a:xfrm flipH="1">
              <a:off x="111963" y="4479889"/>
              <a:ext cx="1774449" cy="664693"/>
              <a:chOff x="6139625" y="939075"/>
              <a:chExt cx="1818642" cy="681247"/>
            </a:xfrm>
          </p:grpSpPr>
          <p:sp>
            <p:nvSpPr>
              <p:cNvPr id="2456" name="Google Shape;2456;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25"/>
            <p:cNvGrpSpPr/>
            <p:nvPr/>
          </p:nvGrpSpPr>
          <p:grpSpPr>
            <a:xfrm flipH="1">
              <a:off x="2225221" y="4795710"/>
              <a:ext cx="879493" cy="364228"/>
              <a:chOff x="5525375" y="1545600"/>
              <a:chExt cx="289650" cy="119950"/>
            </a:xfrm>
          </p:grpSpPr>
          <p:sp>
            <p:nvSpPr>
              <p:cNvPr id="2461" name="Google Shape;2461;p2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25"/>
            <p:cNvGrpSpPr/>
            <p:nvPr/>
          </p:nvGrpSpPr>
          <p:grpSpPr>
            <a:xfrm flipH="1">
              <a:off x="6868270" y="4290965"/>
              <a:ext cx="2275667" cy="852445"/>
              <a:chOff x="6139625" y="939075"/>
              <a:chExt cx="1818642" cy="681247"/>
            </a:xfrm>
          </p:grpSpPr>
          <p:sp>
            <p:nvSpPr>
              <p:cNvPr id="2464" name="Google Shape;2464;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25"/>
            <p:cNvGrpSpPr/>
            <p:nvPr/>
          </p:nvGrpSpPr>
          <p:grpSpPr>
            <a:xfrm flipH="1">
              <a:off x="5531645" y="4552865"/>
              <a:ext cx="2275667" cy="852445"/>
              <a:chOff x="6139625" y="939075"/>
              <a:chExt cx="1818642" cy="681247"/>
            </a:xfrm>
          </p:grpSpPr>
          <p:sp>
            <p:nvSpPr>
              <p:cNvPr id="2469" name="Google Shape;2469;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25"/>
          <p:cNvGrpSpPr/>
          <p:nvPr/>
        </p:nvGrpSpPr>
        <p:grpSpPr>
          <a:xfrm>
            <a:off x="-412607" y="155585"/>
            <a:ext cx="9804741" cy="1964846"/>
            <a:chOff x="-412607" y="155585"/>
            <a:chExt cx="9804741" cy="1964846"/>
          </a:xfrm>
        </p:grpSpPr>
        <p:grpSp>
          <p:nvGrpSpPr>
            <p:cNvPr id="2474" name="Google Shape;2474;p25"/>
            <p:cNvGrpSpPr/>
            <p:nvPr/>
          </p:nvGrpSpPr>
          <p:grpSpPr>
            <a:xfrm>
              <a:off x="-412607" y="155585"/>
              <a:ext cx="1084741" cy="1151596"/>
              <a:chOff x="742350" y="3532700"/>
              <a:chExt cx="1038825" cy="1102850"/>
            </a:xfrm>
          </p:grpSpPr>
          <p:sp>
            <p:nvSpPr>
              <p:cNvPr id="2475" name="Google Shape;2475;p25"/>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5"/>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5"/>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5"/>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5"/>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5"/>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5"/>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5"/>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5"/>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5"/>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5"/>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5"/>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5"/>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5"/>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5"/>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5"/>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5"/>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5"/>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5"/>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5"/>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5"/>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5"/>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5"/>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5"/>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5"/>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5"/>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5"/>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5"/>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5"/>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5"/>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5"/>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5"/>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5"/>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5"/>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5"/>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5"/>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5"/>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5"/>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5"/>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5"/>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5"/>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5"/>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5"/>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5"/>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5"/>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5"/>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5"/>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5"/>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5"/>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5"/>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5"/>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5"/>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5"/>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5"/>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5"/>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5"/>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5"/>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5"/>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5"/>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5"/>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5"/>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5"/>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5"/>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5"/>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5"/>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5"/>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5"/>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5"/>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5"/>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5"/>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5"/>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5"/>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25"/>
            <p:cNvGrpSpPr/>
            <p:nvPr/>
          </p:nvGrpSpPr>
          <p:grpSpPr>
            <a:xfrm>
              <a:off x="8307393" y="968835"/>
              <a:ext cx="1084741" cy="1151596"/>
              <a:chOff x="742350" y="3532700"/>
              <a:chExt cx="1038825" cy="1102850"/>
            </a:xfrm>
          </p:grpSpPr>
          <p:sp>
            <p:nvSpPr>
              <p:cNvPr id="2548" name="Google Shape;2548;p25"/>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5"/>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5"/>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5"/>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5"/>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5"/>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5"/>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5"/>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5"/>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5"/>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5"/>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5"/>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5"/>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5"/>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5"/>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5"/>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5"/>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5"/>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5"/>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5"/>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5"/>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5"/>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5"/>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5"/>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5"/>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5"/>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5"/>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5"/>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5"/>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5"/>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5"/>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5"/>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5"/>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5"/>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5"/>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5"/>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5"/>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5"/>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5"/>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5"/>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5"/>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5"/>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5"/>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5"/>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5"/>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5"/>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5"/>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5"/>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5"/>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5"/>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5"/>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5"/>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5"/>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5"/>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5"/>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5"/>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5"/>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5"/>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5"/>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5"/>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5"/>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5"/>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5"/>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5"/>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5"/>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5"/>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5"/>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5"/>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5"/>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5"/>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5"/>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5"/>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0" name="Google Shape;2620;p25"/>
          <p:cNvGrpSpPr/>
          <p:nvPr/>
        </p:nvGrpSpPr>
        <p:grpSpPr>
          <a:xfrm>
            <a:off x="8003700" y="3578113"/>
            <a:ext cx="1541275" cy="1423450"/>
            <a:chOff x="-189925" y="3113125"/>
            <a:chExt cx="1541275" cy="1423450"/>
          </a:xfrm>
        </p:grpSpPr>
        <p:sp>
          <p:nvSpPr>
            <p:cNvPr id="2621" name="Google Shape;2621;p25"/>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5"/>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5"/>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5"/>
          <p:cNvGrpSpPr/>
          <p:nvPr/>
        </p:nvGrpSpPr>
        <p:grpSpPr>
          <a:xfrm>
            <a:off x="-679796" y="3610142"/>
            <a:ext cx="1778004" cy="1151634"/>
            <a:chOff x="739075" y="2367100"/>
            <a:chExt cx="1367275" cy="885600"/>
          </a:xfrm>
        </p:grpSpPr>
        <p:sp>
          <p:nvSpPr>
            <p:cNvPr id="2625" name="Google Shape;2625;p25"/>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5"/>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5"/>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5"/>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5"/>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5"/>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5"/>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5"/>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3" name="Google Shape;263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solidFill>
                  <a:schemeClr val="dk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634" name="Google Shape;2634;p25"/>
          <p:cNvSpPr txBox="1"/>
          <p:nvPr>
            <p:ph idx="1" type="subTitle"/>
          </p:nvPr>
        </p:nvSpPr>
        <p:spPr>
          <a:xfrm>
            <a:off x="4655226" y="1072275"/>
            <a:ext cx="3768900" cy="20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2635" name="Google Shape;2635;p25"/>
          <p:cNvSpPr txBox="1"/>
          <p:nvPr>
            <p:ph idx="2" type="subTitle"/>
          </p:nvPr>
        </p:nvSpPr>
        <p:spPr>
          <a:xfrm>
            <a:off x="720000" y="1072275"/>
            <a:ext cx="3768900" cy="20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636" name="Shape 2636"/>
        <p:cNvGrpSpPr/>
        <p:nvPr/>
      </p:nvGrpSpPr>
      <p:grpSpPr>
        <a:xfrm>
          <a:off x="0" y="0"/>
          <a:ext cx="0" cy="0"/>
          <a:chOff x="0" y="0"/>
          <a:chExt cx="0" cy="0"/>
        </a:xfrm>
      </p:grpSpPr>
      <p:grpSp>
        <p:nvGrpSpPr>
          <p:cNvPr id="2637" name="Google Shape;2637;p26"/>
          <p:cNvGrpSpPr/>
          <p:nvPr/>
        </p:nvGrpSpPr>
        <p:grpSpPr>
          <a:xfrm>
            <a:off x="7664042" y="579790"/>
            <a:ext cx="3123942" cy="1341595"/>
            <a:chOff x="7664042" y="579790"/>
            <a:chExt cx="3123942" cy="1341595"/>
          </a:xfrm>
        </p:grpSpPr>
        <p:grpSp>
          <p:nvGrpSpPr>
            <p:cNvPr id="2638" name="Google Shape;2638;p26"/>
            <p:cNvGrpSpPr/>
            <p:nvPr/>
          </p:nvGrpSpPr>
          <p:grpSpPr>
            <a:xfrm>
              <a:off x="7664042" y="579790"/>
              <a:ext cx="2275667" cy="852445"/>
              <a:chOff x="6139625" y="939075"/>
              <a:chExt cx="1818642" cy="681247"/>
            </a:xfrm>
          </p:grpSpPr>
          <p:sp>
            <p:nvSpPr>
              <p:cNvPr id="2639" name="Google Shape;2639;p2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26"/>
            <p:cNvGrpSpPr/>
            <p:nvPr/>
          </p:nvGrpSpPr>
          <p:grpSpPr>
            <a:xfrm>
              <a:off x="8512317" y="1068940"/>
              <a:ext cx="2275667" cy="852445"/>
              <a:chOff x="6139625" y="939075"/>
              <a:chExt cx="1818642" cy="681247"/>
            </a:xfrm>
          </p:grpSpPr>
          <p:sp>
            <p:nvSpPr>
              <p:cNvPr id="2644" name="Google Shape;2644;p2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8" name="Google Shape;2648;p26"/>
          <p:cNvGrpSpPr/>
          <p:nvPr/>
        </p:nvGrpSpPr>
        <p:grpSpPr>
          <a:xfrm>
            <a:off x="-45" y="2990005"/>
            <a:ext cx="9144065" cy="2915489"/>
            <a:chOff x="-45" y="2990005"/>
            <a:chExt cx="9144065" cy="2915489"/>
          </a:xfrm>
        </p:grpSpPr>
        <p:grpSp>
          <p:nvGrpSpPr>
            <p:cNvPr id="2649" name="Google Shape;2649;p26"/>
            <p:cNvGrpSpPr/>
            <p:nvPr/>
          </p:nvGrpSpPr>
          <p:grpSpPr>
            <a:xfrm>
              <a:off x="-45" y="2990005"/>
              <a:ext cx="9144065" cy="2915489"/>
              <a:chOff x="-45" y="1762005"/>
              <a:chExt cx="9144065" cy="2915489"/>
            </a:xfrm>
          </p:grpSpPr>
          <p:sp>
            <p:nvSpPr>
              <p:cNvPr id="2650" name="Google Shape;2650;p26"/>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26"/>
              <p:cNvGrpSpPr/>
              <p:nvPr/>
            </p:nvGrpSpPr>
            <p:grpSpPr>
              <a:xfrm>
                <a:off x="-45" y="2273686"/>
                <a:ext cx="9144020" cy="1930082"/>
                <a:chOff x="1062625" y="3292200"/>
                <a:chExt cx="5270025" cy="1112375"/>
              </a:xfrm>
            </p:grpSpPr>
            <p:sp>
              <p:nvSpPr>
                <p:cNvPr id="2652" name="Google Shape;2652;p26"/>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6"/>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6"/>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6"/>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6"/>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6"/>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6"/>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6"/>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6"/>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3" name="Google Shape;2683;p26"/>
            <p:cNvGrpSpPr/>
            <p:nvPr/>
          </p:nvGrpSpPr>
          <p:grpSpPr>
            <a:xfrm>
              <a:off x="0" y="3479487"/>
              <a:ext cx="9144017" cy="1977469"/>
              <a:chOff x="0" y="3174687"/>
              <a:chExt cx="9144017" cy="1977469"/>
            </a:xfrm>
          </p:grpSpPr>
          <p:sp>
            <p:nvSpPr>
              <p:cNvPr id="2684" name="Google Shape;2684;p26"/>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26"/>
              <p:cNvGrpSpPr/>
              <p:nvPr/>
            </p:nvGrpSpPr>
            <p:grpSpPr>
              <a:xfrm>
                <a:off x="3" y="3685994"/>
                <a:ext cx="9144014" cy="1466162"/>
                <a:chOff x="1212350" y="1446150"/>
                <a:chExt cx="5270325" cy="845050"/>
              </a:xfrm>
            </p:grpSpPr>
            <p:sp>
              <p:nvSpPr>
                <p:cNvPr id="2686" name="Google Shape;2686;p26"/>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6"/>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6"/>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6"/>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6"/>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6"/>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6"/>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6"/>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6"/>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6"/>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6"/>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6"/>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6"/>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6"/>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06" name="Google Shape;2706;p26"/>
          <p:cNvGrpSpPr/>
          <p:nvPr/>
        </p:nvGrpSpPr>
        <p:grpSpPr>
          <a:xfrm>
            <a:off x="7860582" y="1166836"/>
            <a:ext cx="1043832" cy="3738808"/>
            <a:chOff x="7860582" y="1166836"/>
            <a:chExt cx="1043832" cy="3738808"/>
          </a:xfrm>
        </p:grpSpPr>
        <p:grpSp>
          <p:nvGrpSpPr>
            <p:cNvPr id="2707" name="Google Shape;2707;p26"/>
            <p:cNvGrpSpPr/>
            <p:nvPr/>
          </p:nvGrpSpPr>
          <p:grpSpPr>
            <a:xfrm>
              <a:off x="7860582" y="4245650"/>
              <a:ext cx="1043832" cy="659994"/>
              <a:chOff x="7860582" y="4245650"/>
              <a:chExt cx="1043832" cy="659994"/>
            </a:xfrm>
          </p:grpSpPr>
          <p:sp>
            <p:nvSpPr>
              <p:cNvPr id="2708" name="Google Shape;2708;p26"/>
              <p:cNvSpPr/>
              <p:nvPr/>
            </p:nvSpPr>
            <p:spPr>
              <a:xfrm>
                <a:off x="8053069" y="4245650"/>
                <a:ext cx="625105" cy="246376"/>
              </a:xfrm>
              <a:custGeom>
                <a:rect b="b" l="l" r="r" t="t"/>
                <a:pathLst>
                  <a:path extrusionOk="0" h="9367" w="23766">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6"/>
              <p:cNvSpPr/>
              <p:nvPr/>
            </p:nvSpPr>
            <p:spPr>
              <a:xfrm>
                <a:off x="8512323" y="4673814"/>
                <a:ext cx="392091" cy="231830"/>
              </a:xfrm>
              <a:custGeom>
                <a:rect b="b" l="l" r="r" t="t"/>
                <a:pathLst>
                  <a:path extrusionOk="0" h="8814" w="14907">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6"/>
              <p:cNvSpPr/>
              <p:nvPr/>
            </p:nvSpPr>
            <p:spPr>
              <a:xfrm>
                <a:off x="7860582" y="4673814"/>
                <a:ext cx="280306" cy="128119"/>
              </a:xfrm>
              <a:custGeom>
                <a:rect b="b" l="l" r="r" t="t"/>
                <a:pathLst>
                  <a:path extrusionOk="0" h="4871" w="10657">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26"/>
            <p:cNvSpPr/>
            <p:nvPr/>
          </p:nvSpPr>
          <p:spPr>
            <a:xfrm>
              <a:off x="8471200" y="1166836"/>
              <a:ext cx="280333" cy="273872"/>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13" name="Google Shape;2713;p26"/>
          <p:cNvSpPr txBox="1"/>
          <p:nvPr>
            <p:ph idx="1" type="subTitle"/>
          </p:nvPr>
        </p:nvSpPr>
        <p:spPr>
          <a:xfrm>
            <a:off x="788275"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4" name="Google Shape;2714;p26"/>
          <p:cNvSpPr txBox="1"/>
          <p:nvPr>
            <p:ph idx="2" type="subTitle"/>
          </p:nvPr>
        </p:nvSpPr>
        <p:spPr>
          <a:xfrm>
            <a:off x="3439654"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5" name="Google Shape;2715;p26"/>
          <p:cNvSpPr txBox="1"/>
          <p:nvPr>
            <p:ph idx="3" type="subTitle"/>
          </p:nvPr>
        </p:nvSpPr>
        <p:spPr>
          <a:xfrm>
            <a:off x="6091034"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6" name="Google Shape;2716;p26"/>
          <p:cNvSpPr txBox="1"/>
          <p:nvPr>
            <p:ph idx="4" type="subTitle"/>
          </p:nvPr>
        </p:nvSpPr>
        <p:spPr>
          <a:xfrm>
            <a:off x="788275"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717" name="Google Shape;2717;p26"/>
          <p:cNvSpPr txBox="1"/>
          <p:nvPr>
            <p:ph idx="5" type="subTitle"/>
          </p:nvPr>
        </p:nvSpPr>
        <p:spPr>
          <a:xfrm>
            <a:off x="3439654"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718" name="Google Shape;2718;p26"/>
          <p:cNvSpPr txBox="1"/>
          <p:nvPr>
            <p:ph idx="6" type="subTitle"/>
          </p:nvPr>
        </p:nvSpPr>
        <p:spPr>
          <a:xfrm>
            <a:off x="6091034"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19" name="Shape 2719"/>
        <p:cNvGrpSpPr/>
        <p:nvPr/>
      </p:nvGrpSpPr>
      <p:grpSpPr>
        <a:xfrm>
          <a:off x="0" y="0"/>
          <a:ext cx="0" cy="0"/>
          <a:chOff x="0" y="0"/>
          <a:chExt cx="0" cy="0"/>
        </a:xfrm>
      </p:grpSpPr>
      <p:grpSp>
        <p:nvGrpSpPr>
          <p:cNvPr id="2720" name="Google Shape;2720;p27"/>
          <p:cNvGrpSpPr/>
          <p:nvPr/>
        </p:nvGrpSpPr>
        <p:grpSpPr>
          <a:xfrm>
            <a:off x="-342286" y="3788085"/>
            <a:ext cx="879493" cy="364228"/>
            <a:chOff x="5525375" y="1545600"/>
            <a:chExt cx="289650" cy="119950"/>
          </a:xfrm>
        </p:grpSpPr>
        <p:sp>
          <p:nvSpPr>
            <p:cNvPr id="2721" name="Google Shape;2721;p2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27"/>
          <p:cNvGrpSpPr/>
          <p:nvPr/>
        </p:nvGrpSpPr>
        <p:grpSpPr>
          <a:xfrm flipH="1">
            <a:off x="7555650" y="-65569"/>
            <a:ext cx="3247893" cy="4545478"/>
            <a:chOff x="1084375" y="253631"/>
            <a:chExt cx="3247893" cy="4545478"/>
          </a:xfrm>
        </p:grpSpPr>
        <p:sp>
          <p:nvSpPr>
            <p:cNvPr id="2724" name="Google Shape;2724;p27"/>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7"/>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7"/>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7"/>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7"/>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7"/>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7"/>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7"/>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7"/>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7"/>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27"/>
          <p:cNvGrpSpPr/>
          <p:nvPr/>
        </p:nvGrpSpPr>
        <p:grpSpPr>
          <a:xfrm>
            <a:off x="-563459" y="3965566"/>
            <a:ext cx="9707465" cy="1438482"/>
            <a:chOff x="-563459" y="3965566"/>
            <a:chExt cx="9707465" cy="1438482"/>
          </a:xfrm>
        </p:grpSpPr>
        <p:grpSp>
          <p:nvGrpSpPr>
            <p:cNvPr id="2758" name="Google Shape;2758;p27"/>
            <p:cNvGrpSpPr/>
            <p:nvPr/>
          </p:nvGrpSpPr>
          <p:grpSpPr>
            <a:xfrm>
              <a:off x="-563459" y="3998764"/>
              <a:ext cx="1774449" cy="664693"/>
              <a:chOff x="6139625" y="939075"/>
              <a:chExt cx="1818642" cy="681247"/>
            </a:xfrm>
          </p:grpSpPr>
          <p:sp>
            <p:nvSpPr>
              <p:cNvPr id="2759" name="Google Shape;2759;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27"/>
            <p:cNvGrpSpPr/>
            <p:nvPr/>
          </p:nvGrpSpPr>
          <p:grpSpPr>
            <a:xfrm flipH="1">
              <a:off x="5408251" y="3965566"/>
              <a:ext cx="3735756" cy="1175806"/>
              <a:chOff x="6399850" y="1440950"/>
              <a:chExt cx="1637125" cy="515275"/>
            </a:xfrm>
          </p:grpSpPr>
          <p:sp>
            <p:nvSpPr>
              <p:cNvPr id="2764" name="Google Shape;2764;p27"/>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7"/>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7"/>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7"/>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7"/>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7"/>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7"/>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27"/>
            <p:cNvGrpSpPr/>
            <p:nvPr/>
          </p:nvGrpSpPr>
          <p:grpSpPr>
            <a:xfrm>
              <a:off x="7257616" y="4479889"/>
              <a:ext cx="1774449" cy="664693"/>
              <a:chOff x="6139625" y="939075"/>
              <a:chExt cx="1818642" cy="681247"/>
            </a:xfrm>
          </p:grpSpPr>
          <p:sp>
            <p:nvSpPr>
              <p:cNvPr id="2772" name="Google Shape;2772;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27"/>
            <p:cNvGrpSpPr/>
            <p:nvPr/>
          </p:nvGrpSpPr>
          <p:grpSpPr>
            <a:xfrm>
              <a:off x="6039314" y="4795710"/>
              <a:ext cx="879493" cy="364228"/>
              <a:chOff x="5525375" y="1545600"/>
              <a:chExt cx="289650" cy="119950"/>
            </a:xfrm>
          </p:grpSpPr>
          <p:sp>
            <p:nvSpPr>
              <p:cNvPr id="2777" name="Google Shape;2777;p2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27"/>
            <p:cNvGrpSpPr/>
            <p:nvPr/>
          </p:nvGrpSpPr>
          <p:grpSpPr>
            <a:xfrm>
              <a:off x="92" y="4290965"/>
              <a:ext cx="2275667" cy="852445"/>
              <a:chOff x="6139625" y="939075"/>
              <a:chExt cx="1818642" cy="681247"/>
            </a:xfrm>
          </p:grpSpPr>
          <p:sp>
            <p:nvSpPr>
              <p:cNvPr id="2780" name="Google Shape;2780;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27"/>
            <p:cNvGrpSpPr/>
            <p:nvPr/>
          </p:nvGrpSpPr>
          <p:grpSpPr>
            <a:xfrm>
              <a:off x="1343592" y="4551603"/>
              <a:ext cx="2275667" cy="852445"/>
              <a:chOff x="6139625" y="939075"/>
              <a:chExt cx="1818642" cy="681247"/>
            </a:xfrm>
          </p:grpSpPr>
          <p:sp>
            <p:nvSpPr>
              <p:cNvPr id="2785" name="Google Shape;2785;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9" name="Google Shape;2789;p27"/>
          <p:cNvGrpSpPr/>
          <p:nvPr/>
        </p:nvGrpSpPr>
        <p:grpSpPr>
          <a:xfrm>
            <a:off x="7342867" y="-314410"/>
            <a:ext cx="2275667" cy="1518728"/>
            <a:chOff x="7342867" y="-314410"/>
            <a:chExt cx="2275667" cy="1518728"/>
          </a:xfrm>
        </p:grpSpPr>
        <p:grpSp>
          <p:nvGrpSpPr>
            <p:cNvPr id="2790" name="Google Shape;2790;p27"/>
            <p:cNvGrpSpPr/>
            <p:nvPr/>
          </p:nvGrpSpPr>
          <p:grpSpPr>
            <a:xfrm>
              <a:off x="7342867" y="-314410"/>
              <a:ext cx="2275667" cy="852445"/>
              <a:chOff x="6139625" y="939075"/>
              <a:chExt cx="1818642" cy="681247"/>
            </a:xfrm>
          </p:grpSpPr>
          <p:sp>
            <p:nvSpPr>
              <p:cNvPr id="2791" name="Google Shape;2791;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27"/>
            <p:cNvSpPr/>
            <p:nvPr/>
          </p:nvSpPr>
          <p:spPr>
            <a:xfrm flipH="1">
              <a:off x="8485604" y="53802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27"/>
          <p:cNvGrpSpPr/>
          <p:nvPr/>
        </p:nvGrpSpPr>
        <p:grpSpPr>
          <a:xfrm>
            <a:off x="-615687" y="3333377"/>
            <a:ext cx="1426281" cy="984582"/>
            <a:chOff x="754950" y="603975"/>
            <a:chExt cx="1847275" cy="1275200"/>
          </a:xfrm>
        </p:grpSpPr>
        <p:sp>
          <p:nvSpPr>
            <p:cNvPr id="2797" name="Google Shape;2797;p2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8" name="Google Shape;280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09" name="Google Shape;2809;p27"/>
          <p:cNvSpPr txBox="1"/>
          <p:nvPr>
            <p:ph idx="1" type="subTitle"/>
          </p:nvPr>
        </p:nvSpPr>
        <p:spPr>
          <a:xfrm>
            <a:off x="2110311"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0" name="Google Shape;2810;p27"/>
          <p:cNvSpPr txBox="1"/>
          <p:nvPr>
            <p:ph idx="2" type="subTitle"/>
          </p:nvPr>
        </p:nvSpPr>
        <p:spPr>
          <a:xfrm>
            <a:off x="5436489"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1" name="Google Shape;2811;p27"/>
          <p:cNvSpPr txBox="1"/>
          <p:nvPr>
            <p:ph idx="3" type="subTitle"/>
          </p:nvPr>
        </p:nvSpPr>
        <p:spPr>
          <a:xfrm>
            <a:off x="2110311" y="3333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2" name="Google Shape;2812;p27"/>
          <p:cNvSpPr txBox="1"/>
          <p:nvPr>
            <p:ph idx="4" type="subTitle"/>
          </p:nvPr>
        </p:nvSpPr>
        <p:spPr>
          <a:xfrm>
            <a:off x="5436489" y="3333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3" name="Google Shape;2813;p27"/>
          <p:cNvSpPr txBox="1"/>
          <p:nvPr>
            <p:ph idx="5" type="subTitle"/>
          </p:nvPr>
        </p:nvSpPr>
        <p:spPr>
          <a:xfrm>
            <a:off x="2110311" y="15659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4" name="Google Shape;2814;p27"/>
          <p:cNvSpPr txBox="1"/>
          <p:nvPr>
            <p:ph idx="6" type="subTitle"/>
          </p:nvPr>
        </p:nvSpPr>
        <p:spPr>
          <a:xfrm>
            <a:off x="2110311" y="2980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5" name="Google Shape;2815;p27"/>
          <p:cNvSpPr txBox="1"/>
          <p:nvPr>
            <p:ph idx="7" type="subTitle"/>
          </p:nvPr>
        </p:nvSpPr>
        <p:spPr>
          <a:xfrm>
            <a:off x="5436486" y="15659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6" name="Google Shape;2816;p27"/>
          <p:cNvSpPr txBox="1"/>
          <p:nvPr>
            <p:ph idx="8" type="subTitle"/>
          </p:nvPr>
        </p:nvSpPr>
        <p:spPr>
          <a:xfrm>
            <a:off x="5436486" y="2980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17" name="Shape 2817"/>
        <p:cNvGrpSpPr/>
        <p:nvPr/>
      </p:nvGrpSpPr>
      <p:grpSpPr>
        <a:xfrm>
          <a:off x="0" y="0"/>
          <a:ext cx="0" cy="0"/>
          <a:chOff x="0" y="0"/>
          <a:chExt cx="0" cy="0"/>
        </a:xfrm>
      </p:grpSpPr>
      <p:sp>
        <p:nvSpPr>
          <p:cNvPr id="2818" name="Google Shape;281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19" name="Google Shape;2819;p28"/>
          <p:cNvSpPr txBox="1"/>
          <p:nvPr>
            <p:ph idx="1" type="subTitle"/>
          </p:nvPr>
        </p:nvSpPr>
        <p:spPr>
          <a:xfrm>
            <a:off x="953400"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0" name="Google Shape;2820;p28"/>
          <p:cNvSpPr txBox="1"/>
          <p:nvPr>
            <p:ph idx="2" type="subTitle"/>
          </p:nvPr>
        </p:nvSpPr>
        <p:spPr>
          <a:xfrm>
            <a:off x="3490802"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1" name="Google Shape;2821;p28"/>
          <p:cNvSpPr txBox="1"/>
          <p:nvPr>
            <p:ph idx="3" type="subTitle"/>
          </p:nvPr>
        </p:nvSpPr>
        <p:spPr>
          <a:xfrm>
            <a:off x="953400"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2" name="Google Shape;2822;p28"/>
          <p:cNvSpPr txBox="1"/>
          <p:nvPr>
            <p:ph idx="4" type="subTitle"/>
          </p:nvPr>
        </p:nvSpPr>
        <p:spPr>
          <a:xfrm>
            <a:off x="3490802"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3" name="Google Shape;2823;p28"/>
          <p:cNvSpPr txBox="1"/>
          <p:nvPr>
            <p:ph idx="5" type="subTitle"/>
          </p:nvPr>
        </p:nvSpPr>
        <p:spPr>
          <a:xfrm>
            <a:off x="6028204"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4" name="Google Shape;2824;p28"/>
          <p:cNvSpPr txBox="1"/>
          <p:nvPr>
            <p:ph idx="6" type="subTitle"/>
          </p:nvPr>
        </p:nvSpPr>
        <p:spPr>
          <a:xfrm>
            <a:off x="6028204"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5" name="Google Shape;2825;p28"/>
          <p:cNvSpPr txBox="1"/>
          <p:nvPr>
            <p:ph idx="7" type="subTitle"/>
          </p:nvPr>
        </p:nvSpPr>
        <p:spPr>
          <a:xfrm>
            <a:off x="954380"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6" name="Google Shape;2826;p28"/>
          <p:cNvSpPr txBox="1"/>
          <p:nvPr>
            <p:ph idx="8" type="subTitle"/>
          </p:nvPr>
        </p:nvSpPr>
        <p:spPr>
          <a:xfrm>
            <a:off x="3491782"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7" name="Google Shape;2827;p28"/>
          <p:cNvSpPr txBox="1"/>
          <p:nvPr>
            <p:ph idx="9" type="subTitle"/>
          </p:nvPr>
        </p:nvSpPr>
        <p:spPr>
          <a:xfrm>
            <a:off x="6029184"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8" name="Google Shape;2828;p28"/>
          <p:cNvSpPr txBox="1"/>
          <p:nvPr>
            <p:ph idx="13" type="subTitle"/>
          </p:nvPr>
        </p:nvSpPr>
        <p:spPr>
          <a:xfrm>
            <a:off x="954380"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9" name="Google Shape;2829;p28"/>
          <p:cNvSpPr txBox="1"/>
          <p:nvPr>
            <p:ph idx="14" type="subTitle"/>
          </p:nvPr>
        </p:nvSpPr>
        <p:spPr>
          <a:xfrm>
            <a:off x="3491782"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30" name="Google Shape;2830;p28"/>
          <p:cNvSpPr txBox="1"/>
          <p:nvPr>
            <p:ph idx="15" type="subTitle"/>
          </p:nvPr>
        </p:nvSpPr>
        <p:spPr>
          <a:xfrm>
            <a:off x="6029184"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grpSp>
        <p:nvGrpSpPr>
          <p:cNvPr id="2831" name="Google Shape;2831;p28"/>
          <p:cNvGrpSpPr/>
          <p:nvPr/>
        </p:nvGrpSpPr>
        <p:grpSpPr>
          <a:xfrm>
            <a:off x="-1528708" y="-380955"/>
            <a:ext cx="12180458" cy="6442909"/>
            <a:chOff x="-1528708" y="-380955"/>
            <a:chExt cx="12180458" cy="6442909"/>
          </a:xfrm>
        </p:grpSpPr>
        <p:grpSp>
          <p:nvGrpSpPr>
            <p:cNvPr id="2832" name="Google Shape;2832;p28"/>
            <p:cNvGrpSpPr/>
            <p:nvPr/>
          </p:nvGrpSpPr>
          <p:grpSpPr>
            <a:xfrm flipH="1">
              <a:off x="-45" y="3146466"/>
              <a:ext cx="9144065" cy="2915489"/>
              <a:chOff x="-45" y="1762005"/>
              <a:chExt cx="9144065" cy="2915489"/>
            </a:xfrm>
          </p:grpSpPr>
          <p:sp>
            <p:nvSpPr>
              <p:cNvPr id="2833" name="Google Shape;2833;p2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4" name="Google Shape;2834;p28"/>
              <p:cNvGrpSpPr/>
              <p:nvPr/>
            </p:nvGrpSpPr>
            <p:grpSpPr>
              <a:xfrm>
                <a:off x="-45" y="2273686"/>
                <a:ext cx="9144020" cy="1930082"/>
                <a:chOff x="1062625" y="3292200"/>
                <a:chExt cx="5270025" cy="1112375"/>
              </a:xfrm>
            </p:grpSpPr>
            <p:sp>
              <p:nvSpPr>
                <p:cNvPr id="2835" name="Google Shape;2835;p2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6" name="Google Shape;2866;p28"/>
            <p:cNvGrpSpPr/>
            <p:nvPr/>
          </p:nvGrpSpPr>
          <p:grpSpPr>
            <a:xfrm>
              <a:off x="-1240530" y="4260369"/>
              <a:ext cx="2909282" cy="1089723"/>
              <a:chOff x="6139625" y="939075"/>
              <a:chExt cx="1818642" cy="681247"/>
            </a:xfrm>
          </p:grpSpPr>
          <p:sp>
            <p:nvSpPr>
              <p:cNvPr id="2867" name="Google Shape;2867;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28"/>
            <p:cNvGrpSpPr/>
            <p:nvPr/>
          </p:nvGrpSpPr>
          <p:grpSpPr>
            <a:xfrm>
              <a:off x="143618" y="4482551"/>
              <a:ext cx="2909282" cy="1089723"/>
              <a:chOff x="6139625" y="939075"/>
              <a:chExt cx="1818642" cy="681247"/>
            </a:xfrm>
          </p:grpSpPr>
          <p:sp>
            <p:nvSpPr>
              <p:cNvPr id="2872" name="Google Shape;2872;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28"/>
            <p:cNvGrpSpPr/>
            <p:nvPr/>
          </p:nvGrpSpPr>
          <p:grpSpPr>
            <a:xfrm>
              <a:off x="6864043" y="4440138"/>
              <a:ext cx="2909282" cy="1089723"/>
              <a:chOff x="6139625" y="939075"/>
              <a:chExt cx="1818642" cy="681247"/>
            </a:xfrm>
          </p:grpSpPr>
          <p:sp>
            <p:nvSpPr>
              <p:cNvPr id="2877" name="Google Shape;2877;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28"/>
            <p:cNvGrpSpPr/>
            <p:nvPr/>
          </p:nvGrpSpPr>
          <p:grpSpPr>
            <a:xfrm>
              <a:off x="7742468" y="4150263"/>
              <a:ext cx="2909282" cy="1089723"/>
              <a:chOff x="6139625" y="939075"/>
              <a:chExt cx="1818642" cy="681247"/>
            </a:xfrm>
          </p:grpSpPr>
          <p:sp>
            <p:nvSpPr>
              <p:cNvPr id="2882" name="Google Shape;2882;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28"/>
            <p:cNvGrpSpPr/>
            <p:nvPr/>
          </p:nvGrpSpPr>
          <p:grpSpPr>
            <a:xfrm>
              <a:off x="6334378" y="4948288"/>
              <a:ext cx="942695" cy="390401"/>
              <a:chOff x="5525375" y="1545600"/>
              <a:chExt cx="289650" cy="119950"/>
            </a:xfrm>
          </p:grpSpPr>
          <p:sp>
            <p:nvSpPr>
              <p:cNvPr id="2887" name="Google Shape;2887;p2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28"/>
            <p:cNvGrpSpPr/>
            <p:nvPr/>
          </p:nvGrpSpPr>
          <p:grpSpPr>
            <a:xfrm>
              <a:off x="-1528708" y="1714420"/>
              <a:ext cx="2740512" cy="1026571"/>
              <a:chOff x="6139625" y="939075"/>
              <a:chExt cx="1818642" cy="681247"/>
            </a:xfrm>
          </p:grpSpPr>
          <p:sp>
            <p:nvSpPr>
              <p:cNvPr id="2890" name="Google Shape;2890;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28"/>
            <p:cNvGrpSpPr/>
            <p:nvPr/>
          </p:nvGrpSpPr>
          <p:grpSpPr>
            <a:xfrm rot="10800000">
              <a:off x="7340004" y="-380955"/>
              <a:ext cx="2740512" cy="1026571"/>
              <a:chOff x="6139625" y="939075"/>
              <a:chExt cx="1818642" cy="681247"/>
            </a:xfrm>
          </p:grpSpPr>
          <p:sp>
            <p:nvSpPr>
              <p:cNvPr id="2895" name="Google Shape;2895;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9" name="Google Shape;2899;p28"/>
          <p:cNvGrpSpPr/>
          <p:nvPr/>
        </p:nvGrpSpPr>
        <p:grpSpPr>
          <a:xfrm>
            <a:off x="181387" y="4200573"/>
            <a:ext cx="1233013" cy="785689"/>
            <a:chOff x="6197575" y="1890475"/>
            <a:chExt cx="2439195" cy="1554281"/>
          </a:xfrm>
        </p:grpSpPr>
        <p:sp>
          <p:nvSpPr>
            <p:cNvPr id="2900" name="Google Shape;2900;p28"/>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8"/>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8"/>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8"/>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8"/>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8"/>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8"/>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8"/>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28"/>
          <p:cNvGrpSpPr/>
          <p:nvPr/>
        </p:nvGrpSpPr>
        <p:grpSpPr>
          <a:xfrm>
            <a:off x="8430768" y="692896"/>
            <a:ext cx="1032343" cy="1233562"/>
            <a:chOff x="3840250" y="590138"/>
            <a:chExt cx="1090350" cy="1302875"/>
          </a:xfrm>
        </p:grpSpPr>
        <p:sp>
          <p:nvSpPr>
            <p:cNvPr id="2909" name="Google Shape;2909;p2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24" name="Shape 2924"/>
        <p:cNvGrpSpPr/>
        <p:nvPr/>
      </p:nvGrpSpPr>
      <p:grpSpPr>
        <a:xfrm>
          <a:off x="0" y="0"/>
          <a:ext cx="0" cy="0"/>
          <a:chOff x="0" y="0"/>
          <a:chExt cx="0" cy="0"/>
        </a:xfrm>
      </p:grpSpPr>
      <p:grpSp>
        <p:nvGrpSpPr>
          <p:cNvPr id="2925" name="Google Shape;2925;p29"/>
          <p:cNvGrpSpPr/>
          <p:nvPr/>
        </p:nvGrpSpPr>
        <p:grpSpPr>
          <a:xfrm>
            <a:off x="-1240530" y="-327230"/>
            <a:ext cx="12252104" cy="5779584"/>
            <a:chOff x="-1240530" y="-327230"/>
            <a:chExt cx="12252104" cy="5779584"/>
          </a:xfrm>
        </p:grpSpPr>
        <p:grpSp>
          <p:nvGrpSpPr>
            <p:cNvPr id="2926" name="Google Shape;2926;p29"/>
            <p:cNvGrpSpPr/>
            <p:nvPr/>
          </p:nvGrpSpPr>
          <p:grpSpPr>
            <a:xfrm flipH="1">
              <a:off x="-45" y="2536866"/>
              <a:ext cx="9144065" cy="2915489"/>
              <a:chOff x="-45" y="1762005"/>
              <a:chExt cx="9144065" cy="2915489"/>
            </a:xfrm>
          </p:grpSpPr>
          <p:sp>
            <p:nvSpPr>
              <p:cNvPr id="2927" name="Google Shape;2927;p29"/>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29"/>
              <p:cNvGrpSpPr/>
              <p:nvPr/>
            </p:nvGrpSpPr>
            <p:grpSpPr>
              <a:xfrm>
                <a:off x="-45" y="2273686"/>
                <a:ext cx="9144020" cy="1930082"/>
                <a:chOff x="1062625" y="3292200"/>
                <a:chExt cx="5270025" cy="1112375"/>
              </a:xfrm>
            </p:grpSpPr>
            <p:sp>
              <p:nvSpPr>
                <p:cNvPr id="2929" name="Google Shape;2929;p29"/>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9"/>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9"/>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9"/>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9"/>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9"/>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9"/>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9"/>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9"/>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9"/>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9"/>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9"/>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9"/>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9"/>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9"/>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9"/>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9"/>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9"/>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9"/>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9"/>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9"/>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9"/>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9"/>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9"/>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9"/>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9"/>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9"/>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9"/>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9"/>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9"/>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9"/>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0" name="Google Shape;2960;p29"/>
            <p:cNvGrpSpPr/>
            <p:nvPr/>
          </p:nvGrpSpPr>
          <p:grpSpPr>
            <a:xfrm>
              <a:off x="-1240530" y="3955569"/>
              <a:ext cx="2909282" cy="1089723"/>
              <a:chOff x="6139625" y="939075"/>
              <a:chExt cx="1818642" cy="681247"/>
            </a:xfrm>
          </p:grpSpPr>
          <p:sp>
            <p:nvSpPr>
              <p:cNvPr id="2961" name="Google Shape;296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29"/>
            <p:cNvGrpSpPr/>
            <p:nvPr/>
          </p:nvGrpSpPr>
          <p:grpSpPr>
            <a:xfrm>
              <a:off x="143618" y="4177751"/>
              <a:ext cx="2909282" cy="1089723"/>
              <a:chOff x="6139625" y="939075"/>
              <a:chExt cx="1818642" cy="681247"/>
            </a:xfrm>
          </p:grpSpPr>
          <p:sp>
            <p:nvSpPr>
              <p:cNvPr id="2966" name="Google Shape;2966;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29"/>
            <p:cNvGrpSpPr/>
            <p:nvPr/>
          </p:nvGrpSpPr>
          <p:grpSpPr>
            <a:xfrm>
              <a:off x="6864043" y="4059138"/>
              <a:ext cx="2909282" cy="1089723"/>
              <a:chOff x="6139625" y="939075"/>
              <a:chExt cx="1818642" cy="681247"/>
            </a:xfrm>
          </p:grpSpPr>
          <p:sp>
            <p:nvSpPr>
              <p:cNvPr id="2971" name="Google Shape;297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29"/>
            <p:cNvGrpSpPr/>
            <p:nvPr/>
          </p:nvGrpSpPr>
          <p:grpSpPr>
            <a:xfrm>
              <a:off x="8102293" y="3801013"/>
              <a:ext cx="2909282" cy="1089723"/>
              <a:chOff x="6139625" y="939075"/>
              <a:chExt cx="1818642" cy="681247"/>
            </a:xfrm>
          </p:grpSpPr>
          <p:sp>
            <p:nvSpPr>
              <p:cNvPr id="2976" name="Google Shape;2976;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29"/>
            <p:cNvGrpSpPr/>
            <p:nvPr/>
          </p:nvGrpSpPr>
          <p:grpSpPr>
            <a:xfrm>
              <a:off x="7655558" y="296176"/>
              <a:ext cx="1901936" cy="712448"/>
              <a:chOff x="6139625" y="939075"/>
              <a:chExt cx="1818642" cy="681247"/>
            </a:xfrm>
          </p:grpSpPr>
          <p:sp>
            <p:nvSpPr>
              <p:cNvPr id="2981" name="Google Shape;298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29"/>
            <p:cNvGrpSpPr/>
            <p:nvPr/>
          </p:nvGrpSpPr>
          <p:grpSpPr>
            <a:xfrm>
              <a:off x="5815803" y="4769488"/>
              <a:ext cx="942695" cy="390401"/>
              <a:chOff x="5525375" y="1545600"/>
              <a:chExt cx="289650" cy="119950"/>
            </a:xfrm>
          </p:grpSpPr>
          <p:sp>
            <p:nvSpPr>
              <p:cNvPr id="2986" name="Google Shape;2986;p29"/>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9"/>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29"/>
            <p:cNvGrpSpPr/>
            <p:nvPr/>
          </p:nvGrpSpPr>
          <p:grpSpPr>
            <a:xfrm>
              <a:off x="-768883" y="958733"/>
              <a:ext cx="2740512" cy="1026571"/>
              <a:chOff x="6139625" y="939075"/>
              <a:chExt cx="1818642" cy="681247"/>
            </a:xfrm>
          </p:grpSpPr>
          <p:sp>
            <p:nvSpPr>
              <p:cNvPr id="2989" name="Google Shape;2989;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29"/>
            <p:cNvGrpSpPr/>
            <p:nvPr/>
          </p:nvGrpSpPr>
          <p:grpSpPr>
            <a:xfrm rot="10800000">
              <a:off x="492604" y="-327230"/>
              <a:ext cx="2740512" cy="1026571"/>
              <a:chOff x="6139625" y="939075"/>
              <a:chExt cx="1818642" cy="681247"/>
            </a:xfrm>
          </p:grpSpPr>
          <p:sp>
            <p:nvSpPr>
              <p:cNvPr id="2994" name="Google Shape;2994;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8" name="Google Shape;2998;p29"/>
          <p:cNvSpPr txBox="1"/>
          <p:nvPr>
            <p:ph hasCustomPrompt="1" type="title"/>
          </p:nvPr>
        </p:nvSpPr>
        <p:spPr>
          <a:xfrm>
            <a:off x="2437050" y="638350"/>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99" name="Google Shape;2999;p29"/>
          <p:cNvSpPr txBox="1"/>
          <p:nvPr>
            <p:ph idx="1" type="subTitle"/>
          </p:nvPr>
        </p:nvSpPr>
        <p:spPr>
          <a:xfrm>
            <a:off x="2437050" y="1318821"/>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0" name="Google Shape;3000;p29"/>
          <p:cNvSpPr txBox="1"/>
          <p:nvPr>
            <p:ph hasCustomPrompt="1" idx="2" type="title"/>
          </p:nvPr>
        </p:nvSpPr>
        <p:spPr>
          <a:xfrm>
            <a:off x="2437050" y="1990612"/>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01" name="Google Shape;3001;p29"/>
          <p:cNvSpPr txBox="1"/>
          <p:nvPr>
            <p:ph idx="3" type="subTitle"/>
          </p:nvPr>
        </p:nvSpPr>
        <p:spPr>
          <a:xfrm>
            <a:off x="2437050" y="2671125"/>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2" name="Google Shape;3002;p29"/>
          <p:cNvSpPr txBox="1"/>
          <p:nvPr>
            <p:ph hasCustomPrompt="1" idx="4" type="title"/>
          </p:nvPr>
        </p:nvSpPr>
        <p:spPr>
          <a:xfrm>
            <a:off x="2437050" y="3342874"/>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03" name="Google Shape;3003;p29"/>
          <p:cNvSpPr txBox="1"/>
          <p:nvPr>
            <p:ph idx="5" type="subTitle"/>
          </p:nvPr>
        </p:nvSpPr>
        <p:spPr>
          <a:xfrm>
            <a:off x="2437050" y="4023372"/>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04" name="Shape 3004"/>
        <p:cNvGrpSpPr/>
        <p:nvPr/>
      </p:nvGrpSpPr>
      <p:grpSpPr>
        <a:xfrm>
          <a:off x="0" y="0"/>
          <a:ext cx="0" cy="0"/>
          <a:chOff x="0" y="0"/>
          <a:chExt cx="0" cy="0"/>
        </a:xfrm>
      </p:grpSpPr>
      <p:grpSp>
        <p:nvGrpSpPr>
          <p:cNvPr id="3005" name="Google Shape;3005;p30"/>
          <p:cNvGrpSpPr/>
          <p:nvPr/>
        </p:nvGrpSpPr>
        <p:grpSpPr>
          <a:xfrm>
            <a:off x="-1240530" y="-327230"/>
            <a:ext cx="12252104" cy="5779584"/>
            <a:chOff x="-1240530" y="-327230"/>
            <a:chExt cx="12252104" cy="5779584"/>
          </a:xfrm>
        </p:grpSpPr>
        <p:grpSp>
          <p:nvGrpSpPr>
            <p:cNvPr id="3006" name="Google Shape;3006;p30"/>
            <p:cNvGrpSpPr/>
            <p:nvPr/>
          </p:nvGrpSpPr>
          <p:grpSpPr>
            <a:xfrm flipH="1">
              <a:off x="-45" y="2536866"/>
              <a:ext cx="9144065" cy="2915489"/>
              <a:chOff x="-45" y="1762005"/>
              <a:chExt cx="9144065" cy="2915489"/>
            </a:xfrm>
          </p:grpSpPr>
          <p:sp>
            <p:nvSpPr>
              <p:cNvPr id="3007" name="Google Shape;3007;p30"/>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8" name="Google Shape;3008;p30"/>
              <p:cNvGrpSpPr/>
              <p:nvPr/>
            </p:nvGrpSpPr>
            <p:grpSpPr>
              <a:xfrm>
                <a:off x="-45" y="2273686"/>
                <a:ext cx="9144020" cy="1930082"/>
                <a:chOff x="1062625" y="3292200"/>
                <a:chExt cx="5270025" cy="1112375"/>
              </a:xfrm>
            </p:grpSpPr>
            <p:sp>
              <p:nvSpPr>
                <p:cNvPr id="3009" name="Google Shape;3009;p30"/>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0" name="Google Shape;3040;p30"/>
            <p:cNvGrpSpPr/>
            <p:nvPr/>
          </p:nvGrpSpPr>
          <p:grpSpPr>
            <a:xfrm>
              <a:off x="-1240530" y="3955569"/>
              <a:ext cx="2909282" cy="1089723"/>
              <a:chOff x="6139625" y="939075"/>
              <a:chExt cx="1818642" cy="681247"/>
            </a:xfrm>
          </p:grpSpPr>
          <p:sp>
            <p:nvSpPr>
              <p:cNvPr id="3041" name="Google Shape;304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30"/>
            <p:cNvGrpSpPr/>
            <p:nvPr/>
          </p:nvGrpSpPr>
          <p:grpSpPr>
            <a:xfrm>
              <a:off x="143618" y="4177751"/>
              <a:ext cx="2909282" cy="1089723"/>
              <a:chOff x="6139625" y="939075"/>
              <a:chExt cx="1818642" cy="681247"/>
            </a:xfrm>
          </p:grpSpPr>
          <p:sp>
            <p:nvSpPr>
              <p:cNvPr id="3046" name="Google Shape;3046;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30"/>
            <p:cNvGrpSpPr/>
            <p:nvPr/>
          </p:nvGrpSpPr>
          <p:grpSpPr>
            <a:xfrm>
              <a:off x="6864043" y="4059138"/>
              <a:ext cx="2909282" cy="1089723"/>
              <a:chOff x="6139625" y="939075"/>
              <a:chExt cx="1818642" cy="681247"/>
            </a:xfrm>
          </p:grpSpPr>
          <p:sp>
            <p:nvSpPr>
              <p:cNvPr id="3051" name="Google Shape;305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30"/>
            <p:cNvGrpSpPr/>
            <p:nvPr/>
          </p:nvGrpSpPr>
          <p:grpSpPr>
            <a:xfrm>
              <a:off x="8102293" y="3801013"/>
              <a:ext cx="2909282" cy="1089723"/>
              <a:chOff x="6139625" y="939075"/>
              <a:chExt cx="1818642" cy="681247"/>
            </a:xfrm>
          </p:grpSpPr>
          <p:sp>
            <p:nvSpPr>
              <p:cNvPr id="3056" name="Google Shape;3056;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30"/>
            <p:cNvGrpSpPr/>
            <p:nvPr/>
          </p:nvGrpSpPr>
          <p:grpSpPr>
            <a:xfrm>
              <a:off x="7655558" y="296176"/>
              <a:ext cx="1901936" cy="712448"/>
              <a:chOff x="6139625" y="939075"/>
              <a:chExt cx="1818642" cy="681247"/>
            </a:xfrm>
          </p:grpSpPr>
          <p:sp>
            <p:nvSpPr>
              <p:cNvPr id="3061" name="Google Shape;306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30"/>
            <p:cNvGrpSpPr/>
            <p:nvPr/>
          </p:nvGrpSpPr>
          <p:grpSpPr>
            <a:xfrm>
              <a:off x="5815803" y="4769488"/>
              <a:ext cx="942695" cy="390401"/>
              <a:chOff x="5525375" y="1545600"/>
              <a:chExt cx="289650" cy="119950"/>
            </a:xfrm>
          </p:grpSpPr>
          <p:sp>
            <p:nvSpPr>
              <p:cNvPr id="3066" name="Google Shape;3066;p3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30"/>
            <p:cNvGrpSpPr/>
            <p:nvPr/>
          </p:nvGrpSpPr>
          <p:grpSpPr>
            <a:xfrm>
              <a:off x="-768883" y="958733"/>
              <a:ext cx="2740512" cy="1026571"/>
              <a:chOff x="6139625" y="939075"/>
              <a:chExt cx="1818642" cy="681247"/>
            </a:xfrm>
          </p:grpSpPr>
          <p:sp>
            <p:nvSpPr>
              <p:cNvPr id="3069" name="Google Shape;3069;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30"/>
            <p:cNvGrpSpPr/>
            <p:nvPr/>
          </p:nvGrpSpPr>
          <p:grpSpPr>
            <a:xfrm rot="10800000">
              <a:off x="492604" y="-327230"/>
              <a:ext cx="2740512" cy="1026571"/>
              <a:chOff x="6139625" y="939075"/>
              <a:chExt cx="1818642" cy="681247"/>
            </a:xfrm>
          </p:grpSpPr>
          <p:sp>
            <p:nvSpPr>
              <p:cNvPr id="3074" name="Google Shape;3074;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8" name="Google Shape;3078;p30"/>
          <p:cNvSpPr txBox="1"/>
          <p:nvPr>
            <p:ph type="title"/>
          </p:nvPr>
        </p:nvSpPr>
        <p:spPr>
          <a:xfrm>
            <a:off x="2683869" y="539500"/>
            <a:ext cx="3776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79" name="Google Shape;3079;p30"/>
          <p:cNvSpPr txBox="1"/>
          <p:nvPr>
            <p:ph idx="1" type="subTitle"/>
          </p:nvPr>
        </p:nvSpPr>
        <p:spPr>
          <a:xfrm>
            <a:off x="2683869" y="1595475"/>
            <a:ext cx="3776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0" name="Google Shape;3080;p30"/>
          <p:cNvSpPr txBox="1"/>
          <p:nvPr/>
        </p:nvSpPr>
        <p:spPr>
          <a:xfrm>
            <a:off x="2681550" y="3227925"/>
            <a:ext cx="3780900" cy="735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grpSp>
        <p:nvGrpSpPr>
          <p:cNvPr id="3081" name="Google Shape;3081;p30"/>
          <p:cNvGrpSpPr/>
          <p:nvPr/>
        </p:nvGrpSpPr>
        <p:grpSpPr>
          <a:xfrm>
            <a:off x="7225448" y="746524"/>
            <a:ext cx="2742610" cy="1564567"/>
            <a:chOff x="6562886" y="732908"/>
            <a:chExt cx="2095195" cy="1195239"/>
          </a:xfrm>
        </p:grpSpPr>
        <p:grpSp>
          <p:nvGrpSpPr>
            <p:cNvPr id="3082" name="Google Shape;3082;p30"/>
            <p:cNvGrpSpPr/>
            <p:nvPr/>
          </p:nvGrpSpPr>
          <p:grpSpPr>
            <a:xfrm>
              <a:off x="6562886" y="742707"/>
              <a:ext cx="1639324" cy="614076"/>
              <a:chOff x="6139625" y="939075"/>
              <a:chExt cx="1818642" cy="681247"/>
            </a:xfrm>
          </p:grpSpPr>
          <p:sp>
            <p:nvSpPr>
              <p:cNvPr id="3083" name="Google Shape;3083;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30"/>
            <p:cNvGrpSpPr/>
            <p:nvPr/>
          </p:nvGrpSpPr>
          <p:grpSpPr>
            <a:xfrm>
              <a:off x="7512254" y="732908"/>
              <a:ext cx="1145826" cy="474522"/>
              <a:chOff x="5525375" y="1545600"/>
              <a:chExt cx="289650" cy="119950"/>
            </a:xfrm>
          </p:grpSpPr>
          <p:sp>
            <p:nvSpPr>
              <p:cNvPr id="3088" name="Google Shape;3088;p3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30"/>
            <p:cNvSpPr/>
            <p:nvPr/>
          </p:nvSpPr>
          <p:spPr>
            <a:xfrm>
              <a:off x="7402878" y="1314090"/>
              <a:ext cx="433660" cy="61405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8" name="Shape 288"/>
        <p:cNvGrpSpPr/>
        <p:nvPr/>
      </p:nvGrpSpPr>
      <p:grpSpPr>
        <a:xfrm>
          <a:off x="0" y="0"/>
          <a:ext cx="0" cy="0"/>
          <a:chOff x="0" y="0"/>
          <a:chExt cx="0" cy="0"/>
        </a:xfrm>
      </p:grpSpPr>
      <p:sp>
        <p:nvSpPr>
          <p:cNvPr id="289" name="Google Shape;28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90" name="Google Shape;290;p4"/>
          <p:cNvSpPr txBox="1"/>
          <p:nvPr>
            <p:ph idx="1" type="body"/>
          </p:nvPr>
        </p:nvSpPr>
        <p:spPr>
          <a:xfrm>
            <a:off x="720000" y="1063350"/>
            <a:ext cx="7704000" cy="104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91" name="Google Shape;291;p4"/>
          <p:cNvGrpSpPr/>
          <p:nvPr/>
        </p:nvGrpSpPr>
        <p:grpSpPr>
          <a:xfrm>
            <a:off x="-45" y="2239055"/>
            <a:ext cx="9144065" cy="2915489"/>
            <a:chOff x="-45" y="1762005"/>
            <a:chExt cx="9144065" cy="2915489"/>
          </a:xfrm>
        </p:grpSpPr>
        <p:sp>
          <p:nvSpPr>
            <p:cNvPr id="292" name="Google Shape;292;p4"/>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4"/>
            <p:cNvGrpSpPr/>
            <p:nvPr/>
          </p:nvGrpSpPr>
          <p:grpSpPr>
            <a:xfrm>
              <a:off x="-45" y="2273686"/>
              <a:ext cx="9144020" cy="1930082"/>
              <a:chOff x="1062625" y="3292200"/>
              <a:chExt cx="5270025" cy="1112375"/>
            </a:xfrm>
          </p:grpSpPr>
          <p:sp>
            <p:nvSpPr>
              <p:cNvPr id="294" name="Google Shape;294;p4"/>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 name="Google Shape;325;p4"/>
          <p:cNvGrpSpPr/>
          <p:nvPr/>
        </p:nvGrpSpPr>
        <p:grpSpPr>
          <a:xfrm>
            <a:off x="0" y="3185737"/>
            <a:ext cx="9144017" cy="1977469"/>
            <a:chOff x="0" y="3174687"/>
            <a:chExt cx="9144017" cy="1977469"/>
          </a:xfrm>
        </p:grpSpPr>
        <p:sp>
          <p:nvSpPr>
            <p:cNvPr id="326" name="Google Shape;326;p4"/>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
            <p:cNvGrpSpPr/>
            <p:nvPr/>
          </p:nvGrpSpPr>
          <p:grpSpPr>
            <a:xfrm>
              <a:off x="3" y="3685994"/>
              <a:ext cx="9144014" cy="1466162"/>
              <a:chOff x="1212350" y="1446150"/>
              <a:chExt cx="5270325" cy="845050"/>
            </a:xfrm>
          </p:grpSpPr>
          <p:sp>
            <p:nvSpPr>
              <p:cNvPr id="328" name="Google Shape;328;p4"/>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 name="Google Shape;348;p4"/>
          <p:cNvGrpSpPr/>
          <p:nvPr/>
        </p:nvGrpSpPr>
        <p:grpSpPr>
          <a:xfrm>
            <a:off x="7585443" y="1392708"/>
            <a:ext cx="1258318" cy="471355"/>
            <a:chOff x="6139625" y="939075"/>
            <a:chExt cx="1818642" cy="681247"/>
          </a:xfrm>
        </p:grpSpPr>
        <p:sp>
          <p:nvSpPr>
            <p:cNvPr id="349" name="Google Shape;349;p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4"/>
          <p:cNvGrpSpPr/>
          <p:nvPr/>
        </p:nvGrpSpPr>
        <p:grpSpPr>
          <a:xfrm flipH="1">
            <a:off x="8259221" y="1392710"/>
            <a:ext cx="879493" cy="364228"/>
            <a:chOff x="5525375" y="1545600"/>
            <a:chExt cx="289650" cy="119950"/>
          </a:xfrm>
        </p:grpSpPr>
        <p:sp>
          <p:nvSpPr>
            <p:cNvPr id="354" name="Google Shape;354;p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
          <p:cNvGrpSpPr/>
          <p:nvPr/>
        </p:nvGrpSpPr>
        <p:grpSpPr>
          <a:xfrm>
            <a:off x="8509452" y="1611780"/>
            <a:ext cx="853308" cy="1019630"/>
            <a:chOff x="3840250" y="590138"/>
            <a:chExt cx="1090350" cy="1302875"/>
          </a:xfrm>
        </p:grpSpPr>
        <p:sp>
          <p:nvSpPr>
            <p:cNvPr id="357" name="Google Shape;357;p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4"/>
          <p:cNvGrpSpPr/>
          <p:nvPr/>
        </p:nvGrpSpPr>
        <p:grpSpPr>
          <a:xfrm>
            <a:off x="56527" y="4094192"/>
            <a:ext cx="589376" cy="1019630"/>
            <a:chOff x="3840250" y="590138"/>
            <a:chExt cx="753100" cy="1302875"/>
          </a:xfrm>
        </p:grpSpPr>
        <p:sp>
          <p:nvSpPr>
            <p:cNvPr id="373" name="Google Shape;373;p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91" name="Shape 3091"/>
        <p:cNvGrpSpPr/>
        <p:nvPr/>
      </p:nvGrpSpPr>
      <p:grpSpPr>
        <a:xfrm>
          <a:off x="0" y="0"/>
          <a:ext cx="0" cy="0"/>
          <a:chOff x="0" y="0"/>
          <a:chExt cx="0" cy="0"/>
        </a:xfrm>
      </p:grpSpPr>
      <p:grpSp>
        <p:nvGrpSpPr>
          <p:cNvPr id="3092" name="Google Shape;3092;p31"/>
          <p:cNvGrpSpPr/>
          <p:nvPr/>
        </p:nvGrpSpPr>
        <p:grpSpPr>
          <a:xfrm>
            <a:off x="-1528708" y="-380955"/>
            <a:ext cx="12180458" cy="6442909"/>
            <a:chOff x="-1528708" y="-380955"/>
            <a:chExt cx="12180458" cy="6442909"/>
          </a:xfrm>
        </p:grpSpPr>
        <p:grpSp>
          <p:nvGrpSpPr>
            <p:cNvPr id="3093" name="Google Shape;3093;p31"/>
            <p:cNvGrpSpPr/>
            <p:nvPr/>
          </p:nvGrpSpPr>
          <p:grpSpPr>
            <a:xfrm flipH="1">
              <a:off x="-45" y="3146466"/>
              <a:ext cx="9144065" cy="2915489"/>
              <a:chOff x="-45" y="1762005"/>
              <a:chExt cx="9144065" cy="2915489"/>
            </a:xfrm>
          </p:grpSpPr>
          <p:sp>
            <p:nvSpPr>
              <p:cNvPr id="3094" name="Google Shape;3094;p31"/>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5" name="Google Shape;3095;p31"/>
              <p:cNvGrpSpPr/>
              <p:nvPr/>
            </p:nvGrpSpPr>
            <p:grpSpPr>
              <a:xfrm>
                <a:off x="-45" y="2273686"/>
                <a:ext cx="9144020" cy="1930082"/>
                <a:chOff x="1062625" y="3292200"/>
                <a:chExt cx="5270025" cy="1112375"/>
              </a:xfrm>
            </p:grpSpPr>
            <p:sp>
              <p:nvSpPr>
                <p:cNvPr id="3096" name="Google Shape;3096;p31"/>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7" name="Google Shape;3127;p31"/>
            <p:cNvGrpSpPr/>
            <p:nvPr/>
          </p:nvGrpSpPr>
          <p:grpSpPr>
            <a:xfrm>
              <a:off x="-1240530" y="4260369"/>
              <a:ext cx="2909282" cy="1089723"/>
              <a:chOff x="6139625" y="939075"/>
              <a:chExt cx="1818642" cy="681247"/>
            </a:xfrm>
          </p:grpSpPr>
          <p:sp>
            <p:nvSpPr>
              <p:cNvPr id="3128" name="Google Shape;3128;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31"/>
            <p:cNvGrpSpPr/>
            <p:nvPr/>
          </p:nvGrpSpPr>
          <p:grpSpPr>
            <a:xfrm>
              <a:off x="143618" y="4482551"/>
              <a:ext cx="2909282" cy="1089723"/>
              <a:chOff x="6139625" y="939075"/>
              <a:chExt cx="1818642" cy="681247"/>
            </a:xfrm>
          </p:grpSpPr>
          <p:sp>
            <p:nvSpPr>
              <p:cNvPr id="3133" name="Google Shape;3133;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31"/>
            <p:cNvGrpSpPr/>
            <p:nvPr/>
          </p:nvGrpSpPr>
          <p:grpSpPr>
            <a:xfrm>
              <a:off x="6864043" y="4440138"/>
              <a:ext cx="2909282" cy="1089723"/>
              <a:chOff x="6139625" y="939075"/>
              <a:chExt cx="1818642" cy="681247"/>
            </a:xfrm>
          </p:grpSpPr>
          <p:sp>
            <p:nvSpPr>
              <p:cNvPr id="3138" name="Google Shape;3138;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31"/>
            <p:cNvGrpSpPr/>
            <p:nvPr/>
          </p:nvGrpSpPr>
          <p:grpSpPr>
            <a:xfrm>
              <a:off x="7742468" y="4150263"/>
              <a:ext cx="2909282" cy="1089723"/>
              <a:chOff x="6139625" y="939075"/>
              <a:chExt cx="1818642" cy="681247"/>
            </a:xfrm>
          </p:grpSpPr>
          <p:sp>
            <p:nvSpPr>
              <p:cNvPr id="3143" name="Google Shape;3143;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31"/>
            <p:cNvGrpSpPr/>
            <p:nvPr/>
          </p:nvGrpSpPr>
          <p:grpSpPr>
            <a:xfrm>
              <a:off x="6334378" y="4948288"/>
              <a:ext cx="942695" cy="390401"/>
              <a:chOff x="5525375" y="1545600"/>
              <a:chExt cx="289650" cy="119950"/>
            </a:xfrm>
          </p:grpSpPr>
          <p:sp>
            <p:nvSpPr>
              <p:cNvPr id="3148" name="Google Shape;3148;p3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31"/>
            <p:cNvGrpSpPr/>
            <p:nvPr/>
          </p:nvGrpSpPr>
          <p:grpSpPr>
            <a:xfrm>
              <a:off x="-1528708" y="1714420"/>
              <a:ext cx="2740512" cy="1026571"/>
              <a:chOff x="6139625" y="939075"/>
              <a:chExt cx="1818642" cy="681247"/>
            </a:xfrm>
          </p:grpSpPr>
          <p:sp>
            <p:nvSpPr>
              <p:cNvPr id="3151" name="Google Shape;3151;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31"/>
            <p:cNvGrpSpPr/>
            <p:nvPr/>
          </p:nvGrpSpPr>
          <p:grpSpPr>
            <a:xfrm rot="10800000">
              <a:off x="7340004" y="-380955"/>
              <a:ext cx="2740512" cy="1026571"/>
              <a:chOff x="6139625" y="939075"/>
              <a:chExt cx="1818642" cy="681247"/>
            </a:xfrm>
          </p:grpSpPr>
          <p:sp>
            <p:nvSpPr>
              <p:cNvPr id="3156" name="Google Shape;3156;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0" name="Google Shape;3160;p31"/>
          <p:cNvGrpSpPr/>
          <p:nvPr/>
        </p:nvGrpSpPr>
        <p:grpSpPr>
          <a:xfrm>
            <a:off x="181387" y="4200573"/>
            <a:ext cx="1233013" cy="785689"/>
            <a:chOff x="6197575" y="1890475"/>
            <a:chExt cx="2439195" cy="1554281"/>
          </a:xfrm>
        </p:grpSpPr>
        <p:sp>
          <p:nvSpPr>
            <p:cNvPr id="3161" name="Google Shape;3161;p31"/>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1"/>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1"/>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1"/>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1"/>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1"/>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1"/>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1"/>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31"/>
          <p:cNvGrpSpPr/>
          <p:nvPr/>
        </p:nvGrpSpPr>
        <p:grpSpPr>
          <a:xfrm>
            <a:off x="8430768" y="692896"/>
            <a:ext cx="1032343" cy="1233562"/>
            <a:chOff x="3840250" y="590138"/>
            <a:chExt cx="1090350" cy="1302875"/>
          </a:xfrm>
        </p:grpSpPr>
        <p:sp>
          <p:nvSpPr>
            <p:cNvPr id="3170" name="Google Shape;3170;p31"/>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1"/>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1"/>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1"/>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1"/>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1"/>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1"/>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1"/>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1"/>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1"/>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1"/>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1"/>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1"/>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1"/>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1"/>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85" name="Shape 3185"/>
        <p:cNvGrpSpPr/>
        <p:nvPr/>
      </p:nvGrpSpPr>
      <p:grpSpPr>
        <a:xfrm>
          <a:off x="0" y="0"/>
          <a:ext cx="0" cy="0"/>
          <a:chOff x="0" y="0"/>
          <a:chExt cx="0" cy="0"/>
        </a:xfrm>
      </p:grpSpPr>
      <p:grpSp>
        <p:nvGrpSpPr>
          <p:cNvPr id="3186" name="Google Shape;3186;p32"/>
          <p:cNvGrpSpPr/>
          <p:nvPr/>
        </p:nvGrpSpPr>
        <p:grpSpPr>
          <a:xfrm>
            <a:off x="22" y="3965566"/>
            <a:ext cx="9143914" cy="1439744"/>
            <a:chOff x="22" y="3965566"/>
            <a:chExt cx="9143914" cy="1439744"/>
          </a:xfrm>
        </p:grpSpPr>
        <p:grpSp>
          <p:nvGrpSpPr>
            <p:cNvPr id="3187" name="Google Shape;3187;p32"/>
            <p:cNvGrpSpPr/>
            <p:nvPr/>
          </p:nvGrpSpPr>
          <p:grpSpPr>
            <a:xfrm>
              <a:off x="22" y="3965566"/>
              <a:ext cx="3735756" cy="1175806"/>
              <a:chOff x="6399850" y="1440950"/>
              <a:chExt cx="1637125" cy="515275"/>
            </a:xfrm>
          </p:grpSpPr>
          <p:sp>
            <p:nvSpPr>
              <p:cNvPr id="3188" name="Google Shape;3188;p32"/>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2"/>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2"/>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2"/>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2"/>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2"/>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32"/>
            <p:cNvGrpSpPr/>
            <p:nvPr/>
          </p:nvGrpSpPr>
          <p:grpSpPr>
            <a:xfrm flipH="1">
              <a:off x="111963" y="4479889"/>
              <a:ext cx="1774449" cy="664693"/>
              <a:chOff x="6139625" y="939075"/>
              <a:chExt cx="1818642" cy="681247"/>
            </a:xfrm>
          </p:grpSpPr>
          <p:sp>
            <p:nvSpPr>
              <p:cNvPr id="3196" name="Google Shape;3196;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32"/>
            <p:cNvGrpSpPr/>
            <p:nvPr/>
          </p:nvGrpSpPr>
          <p:grpSpPr>
            <a:xfrm flipH="1">
              <a:off x="2225221" y="4795710"/>
              <a:ext cx="879493" cy="364228"/>
              <a:chOff x="5525375" y="1545600"/>
              <a:chExt cx="289650" cy="119950"/>
            </a:xfrm>
          </p:grpSpPr>
          <p:sp>
            <p:nvSpPr>
              <p:cNvPr id="3201" name="Google Shape;3201;p3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32"/>
            <p:cNvGrpSpPr/>
            <p:nvPr/>
          </p:nvGrpSpPr>
          <p:grpSpPr>
            <a:xfrm flipH="1">
              <a:off x="6868270" y="4290965"/>
              <a:ext cx="2275667" cy="852445"/>
              <a:chOff x="6139625" y="939075"/>
              <a:chExt cx="1818642" cy="681247"/>
            </a:xfrm>
          </p:grpSpPr>
          <p:sp>
            <p:nvSpPr>
              <p:cNvPr id="3204" name="Google Shape;3204;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32"/>
            <p:cNvGrpSpPr/>
            <p:nvPr/>
          </p:nvGrpSpPr>
          <p:grpSpPr>
            <a:xfrm flipH="1">
              <a:off x="5531645" y="4552865"/>
              <a:ext cx="2275667" cy="852445"/>
              <a:chOff x="6139625" y="939075"/>
              <a:chExt cx="1818642" cy="681247"/>
            </a:xfrm>
          </p:grpSpPr>
          <p:sp>
            <p:nvSpPr>
              <p:cNvPr id="3209" name="Google Shape;3209;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3" name="Google Shape;3213;p32"/>
          <p:cNvGrpSpPr/>
          <p:nvPr/>
        </p:nvGrpSpPr>
        <p:grpSpPr>
          <a:xfrm>
            <a:off x="-412607" y="155585"/>
            <a:ext cx="9804741" cy="1964846"/>
            <a:chOff x="-412607" y="155585"/>
            <a:chExt cx="9804741" cy="1964846"/>
          </a:xfrm>
        </p:grpSpPr>
        <p:grpSp>
          <p:nvGrpSpPr>
            <p:cNvPr id="3214" name="Google Shape;3214;p32"/>
            <p:cNvGrpSpPr/>
            <p:nvPr/>
          </p:nvGrpSpPr>
          <p:grpSpPr>
            <a:xfrm>
              <a:off x="-412607" y="155585"/>
              <a:ext cx="1084741" cy="1151596"/>
              <a:chOff x="742350" y="3532700"/>
              <a:chExt cx="1038825" cy="1102850"/>
            </a:xfrm>
          </p:grpSpPr>
          <p:sp>
            <p:nvSpPr>
              <p:cNvPr id="3215" name="Google Shape;3215;p32"/>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2"/>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2"/>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2"/>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2"/>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2"/>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2"/>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2"/>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2"/>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2"/>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2"/>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2"/>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2"/>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2"/>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2"/>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2"/>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2"/>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2"/>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2"/>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2"/>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2"/>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2"/>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2"/>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2"/>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2"/>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2"/>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2"/>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2"/>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2"/>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2"/>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2"/>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2"/>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2"/>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2"/>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2"/>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2"/>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2"/>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2"/>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2"/>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2"/>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2"/>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2"/>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2"/>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2"/>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2"/>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2"/>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2"/>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2"/>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2"/>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2"/>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2"/>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2"/>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2"/>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2"/>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2"/>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2"/>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2"/>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2"/>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2"/>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2"/>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2"/>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2"/>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2"/>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2"/>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2"/>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2"/>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2"/>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2"/>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2"/>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2"/>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32"/>
            <p:cNvGrpSpPr/>
            <p:nvPr/>
          </p:nvGrpSpPr>
          <p:grpSpPr>
            <a:xfrm>
              <a:off x="8307393" y="968835"/>
              <a:ext cx="1084741" cy="1151596"/>
              <a:chOff x="742350" y="3532700"/>
              <a:chExt cx="1038825" cy="1102850"/>
            </a:xfrm>
          </p:grpSpPr>
          <p:sp>
            <p:nvSpPr>
              <p:cNvPr id="3288" name="Google Shape;3288;p32"/>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2"/>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2"/>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2"/>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2"/>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2"/>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2"/>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2"/>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2"/>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2"/>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2"/>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2"/>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2"/>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2"/>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2"/>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2"/>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2"/>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2"/>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2"/>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2"/>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2"/>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2"/>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2"/>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2"/>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2"/>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2"/>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2"/>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2"/>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2"/>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2"/>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2"/>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2"/>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2"/>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2"/>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2"/>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2"/>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2"/>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2"/>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2"/>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2"/>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2"/>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2"/>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2"/>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2"/>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2"/>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2"/>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2"/>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2"/>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2"/>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2"/>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2"/>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2"/>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2"/>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2"/>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2"/>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2"/>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2"/>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2"/>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2"/>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2"/>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2"/>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2"/>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2"/>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2"/>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2"/>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2"/>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2"/>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2"/>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2"/>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2"/>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2"/>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2"/>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0" name="Google Shape;3360;p32"/>
          <p:cNvGrpSpPr/>
          <p:nvPr/>
        </p:nvGrpSpPr>
        <p:grpSpPr>
          <a:xfrm>
            <a:off x="8003700" y="3578113"/>
            <a:ext cx="1541275" cy="1423450"/>
            <a:chOff x="-189925" y="3113125"/>
            <a:chExt cx="1541275" cy="1423450"/>
          </a:xfrm>
        </p:grpSpPr>
        <p:sp>
          <p:nvSpPr>
            <p:cNvPr id="3361" name="Google Shape;3361;p32"/>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2"/>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2"/>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32"/>
          <p:cNvGrpSpPr/>
          <p:nvPr/>
        </p:nvGrpSpPr>
        <p:grpSpPr>
          <a:xfrm>
            <a:off x="-785621" y="3768892"/>
            <a:ext cx="1778004" cy="1151634"/>
            <a:chOff x="739075" y="2367100"/>
            <a:chExt cx="1367275" cy="885600"/>
          </a:xfrm>
        </p:grpSpPr>
        <p:sp>
          <p:nvSpPr>
            <p:cNvPr id="3365" name="Google Shape;3365;p32"/>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2"/>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2"/>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2"/>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2"/>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2"/>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2"/>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2"/>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2" name="Shape 382"/>
        <p:cNvGrpSpPr/>
        <p:nvPr/>
      </p:nvGrpSpPr>
      <p:grpSpPr>
        <a:xfrm>
          <a:off x="0" y="0"/>
          <a:ext cx="0" cy="0"/>
          <a:chOff x="0" y="0"/>
          <a:chExt cx="0" cy="0"/>
        </a:xfrm>
      </p:grpSpPr>
      <p:grpSp>
        <p:nvGrpSpPr>
          <p:cNvPr id="383" name="Google Shape;383;p5"/>
          <p:cNvGrpSpPr/>
          <p:nvPr/>
        </p:nvGrpSpPr>
        <p:grpSpPr>
          <a:xfrm>
            <a:off x="-369987" y="1392708"/>
            <a:ext cx="9559172" cy="4230926"/>
            <a:chOff x="-369987" y="1392708"/>
            <a:chExt cx="9559172" cy="4230926"/>
          </a:xfrm>
        </p:grpSpPr>
        <p:grpSp>
          <p:nvGrpSpPr>
            <p:cNvPr id="384" name="Google Shape;384;p5"/>
            <p:cNvGrpSpPr/>
            <p:nvPr/>
          </p:nvGrpSpPr>
          <p:grpSpPr>
            <a:xfrm>
              <a:off x="-45" y="2239055"/>
              <a:ext cx="9144065" cy="2915489"/>
              <a:chOff x="-45" y="1762005"/>
              <a:chExt cx="9144065" cy="2915489"/>
            </a:xfrm>
          </p:grpSpPr>
          <p:sp>
            <p:nvSpPr>
              <p:cNvPr id="385" name="Google Shape;385;p5"/>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5"/>
              <p:cNvGrpSpPr/>
              <p:nvPr/>
            </p:nvGrpSpPr>
            <p:grpSpPr>
              <a:xfrm>
                <a:off x="-45" y="2273686"/>
                <a:ext cx="9144020" cy="1930082"/>
                <a:chOff x="1062625" y="3292200"/>
                <a:chExt cx="5270025" cy="1112375"/>
              </a:xfrm>
            </p:grpSpPr>
            <p:sp>
              <p:nvSpPr>
                <p:cNvPr id="387" name="Google Shape;387;p5"/>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 name="Google Shape;418;p5"/>
            <p:cNvGrpSpPr/>
            <p:nvPr/>
          </p:nvGrpSpPr>
          <p:grpSpPr>
            <a:xfrm>
              <a:off x="0" y="3185737"/>
              <a:ext cx="9144017" cy="1977469"/>
              <a:chOff x="0" y="3174687"/>
              <a:chExt cx="9144017" cy="1977469"/>
            </a:xfrm>
          </p:grpSpPr>
          <p:sp>
            <p:nvSpPr>
              <p:cNvPr id="419" name="Google Shape;419;p5"/>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5"/>
              <p:cNvGrpSpPr/>
              <p:nvPr/>
            </p:nvGrpSpPr>
            <p:grpSpPr>
              <a:xfrm>
                <a:off x="3" y="3685994"/>
                <a:ext cx="9144014" cy="1466162"/>
                <a:chOff x="1212350" y="1446150"/>
                <a:chExt cx="5270325" cy="845050"/>
              </a:xfrm>
            </p:grpSpPr>
            <p:sp>
              <p:nvSpPr>
                <p:cNvPr id="421" name="Google Shape;421;p5"/>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5"/>
            <p:cNvGrpSpPr/>
            <p:nvPr/>
          </p:nvGrpSpPr>
          <p:grpSpPr>
            <a:xfrm>
              <a:off x="7585443" y="1392708"/>
              <a:ext cx="1258318" cy="471355"/>
              <a:chOff x="6139625" y="939075"/>
              <a:chExt cx="1818642" cy="681247"/>
            </a:xfrm>
          </p:grpSpPr>
          <p:sp>
            <p:nvSpPr>
              <p:cNvPr id="442" name="Google Shape;442;p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5"/>
            <p:cNvGrpSpPr/>
            <p:nvPr/>
          </p:nvGrpSpPr>
          <p:grpSpPr>
            <a:xfrm flipH="1">
              <a:off x="8259221" y="1392710"/>
              <a:ext cx="879493" cy="364228"/>
              <a:chOff x="5525375" y="1545600"/>
              <a:chExt cx="289650" cy="119950"/>
            </a:xfrm>
          </p:grpSpPr>
          <p:sp>
            <p:nvSpPr>
              <p:cNvPr id="447" name="Google Shape;447;p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
            <p:cNvGrpSpPr/>
            <p:nvPr/>
          </p:nvGrpSpPr>
          <p:grpSpPr>
            <a:xfrm>
              <a:off x="-369987" y="3253549"/>
              <a:ext cx="9559172" cy="2370086"/>
              <a:chOff x="-369987" y="3253549"/>
              <a:chExt cx="9559172" cy="2370086"/>
            </a:xfrm>
          </p:grpSpPr>
          <p:grpSp>
            <p:nvGrpSpPr>
              <p:cNvPr id="450" name="Google Shape;450;p5"/>
              <p:cNvGrpSpPr/>
              <p:nvPr/>
            </p:nvGrpSpPr>
            <p:grpSpPr>
              <a:xfrm>
                <a:off x="8335877" y="4340155"/>
                <a:ext cx="853308" cy="1019630"/>
                <a:chOff x="3840250" y="590138"/>
                <a:chExt cx="1090350" cy="1302875"/>
              </a:xfrm>
            </p:grpSpPr>
            <p:sp>
              <p:nvSpPr>
                <p:cNvPr id="451" name="Google Shape;451;p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5"/>
              <p:cNvSpPr/>
              <p:nvPr/>
            </p:nvSpPr>
            <p:spPr>
              <a:xfrm>
                <a:off x="8580154" y="357062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5"/>
              <p:cNvGrpSpPr/>
              <p:nvPr/>
            </p:nvGrpSpPr>
            <p:grpSpPr>
              <a:xfrm>
                <a:off x="130627" y="4604005"/>
                <a:ext cx="589376" cy="1019630"/>
                <a:chOff x="3840250" y="590138"/>
                <a:chExt cx="753100" cy="1302875"/>
              </a:xfrm>
            </p:grpSpPr>
            <p:sp>
              <p:nvSpPr>
                <p:cNvPr id="468" name="Google Shape;468;p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5"/>
              <p:cNvGrpSpPr/>
              <p:nvPr/>
            </p:nvGrpSpPr>
            <p:grpSpPr>
              <a:xfrm>
                <a:off x="-369987" y="3253549"/>
                <a:ext cx="1431458" cy="983386"/>
                <a:chOff x="7525163" y="181861"/>
                <a:chExt cx="1431458" cy="983387"/>
              </a:xfrm>
            </p:grpSpPr>
            <p:grpSp>
              <p:nvGrpSpPr>
                <p:cNvPr id="478" name="Google Shape;478;p5"/>
                <p:cNvGrpSpPr/>
                <p:nvPr/>
              </p:nvGrpSpPr>
              <p:grpSpPr>
                <a:xfrm>
                  <a:off x="7809205" y="181861"/>
                  <a:ext cx="1147416" cy="956137"/>
                  <a:chOff x="739075" y="1055925"/>
                  <a:chExt cx="1238575" cy="1032100"/>
                </a:xfrm>
              </p:grpSpPr>
              <p:sp>
                <p:nvSpPr>
                  <p:cNvPr id="479" name="Google Shape;479;p5"/>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5"/>
                <p:cNvGrpSpPr/>
                <p:nvPr/>
              </p:nvGrpSpPr>
              <p:grpSpPr>
                <a:xfrm>
                  <a:off x="7525163" y="658094"/>
                  <a:ext cx="1117171" cy="507154"/>
                  <a:chOff x="754950" y="1019600"/>
                  <a:chExt cx="1446925" cy="656850"/>
                </a:xfrm>
              </p:grpSpPr>
              <p:sp>
                <p:nvSpPr>
                  <p:cNvPr id="493" name="Google Shape;493;p5"/>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5" name="Google Shape;49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96" name="Google Shape;496;p5"/>
          <p:cNvSpPr txBox="1"/>
          <p:nvPr>
            <p:ph idx="1" type="subTitle"/>
          </p:nvPr>
        </p:nvSpPr>
        <p:spPr>
          <a:xfrm>
            <a:off x="5055284" y="367386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7" name="Google Shape;497;p5"/>
          <p:cNvSpPr txBox="1"/>
          <p:nvPr>
            <p:ph idx="2" type="subTitle"/>
          </p:nvPr>
        </p:nvSpPr>
        <p:spPr>
          <a:xfrm>
            <a:off x="1583300" y="367386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5"/>
          <p:cNvSpPr txBox="1"/>
          <p:nvPr>
            <p:ph idx="3" type="subTitle"/>
          </p:nvPr>
        </p:nvSpPr>
        <p:spPr>
          <a:xfrm>
            <a:off x="5055275" y="3253562"/>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1pPr>
            <a:lvl2pPr lvl="1"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2pPr>
            <a:lvl3pPr lvl="2"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3pPr>
            <a:lvl4pPr lvl="3"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4pPr>
            <a:lvl5pPr lvl="4"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5pPr>
            <a:lvl6pPr lvl="5"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6pPr>
            <a:lvl7pPr lvl="6"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7pPr>
            <a:lvl8pPr lvl="7"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8pPr>
            <a:lvl9pPr lvl="8"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9pPr>
          </a:lstStyle>
          <a:p/>
        </p:txBody>
      </p:sp>
      <p:sp>
        <p:nvSpPr>
          <p:cNvPr id="499" name="Google Shape;499;p5"/>
          <p:cNvSpPr txBox="1"/>
          <p:nvPr>
            <p:ph idx="4" type="subTitle"/>
          </p:nvPr>
        </p:nvSpPr>
        <p:spPr>
          <a:xfrm>
            <a:off x="1583075" y="3253562"/>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1pPr>
            <a:lvl2pPr lvl="1"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2pPr>
            <a:lvl3pPr lvl="2"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3pPr>
            <a:lvl4pPr lvl="3"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4pPr>
            <a:lvl5pPr lvl="4"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5pPr>
            <a:lvl6pPr lvl="5"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6pPr>
            <a:lvl7pPr lvl="6"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7pPr>
            <a:lvl8pPr lvl="7"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8pPr>
            <a:lvl9pPr lvl="8"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0" name="Shape 500"/>
        <p:cNvGrpSpPr/>
        <p:nvPr/>
      </p:nvGrpSpPr>
      <p:grpSpPr>
        <a:xfrm>
          <a:off x="0" y="0"/>
          <a:ext cx="0" cy="0"/>
          <a:chOff x="0" y="0"/>
          <a:chExt cx="0" cy="0"/>
        </a:xfrm>
      </p:grpSpPr>
      <p:sp>
        <p:nvSpPr>
          <p:cNvPr id="501" name="Google Shape;50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502" name="Google Shape;502;p6"/>
          <p:cNvGrpSpPr/>
          <p:nvPr/>
        </p:nvGrpSpPr>
        <p:grpSpPr>
          <a:xfrm flipH="1">
            <a:off x="-45" y="2920155"/>
            <a:ext cx="9144065" cy="2915489"/>
            <a:chOff x="-45" y="1762005"/>
            <a:chExt cx="9144065" cy="2915489"/>
          </a:xfrm>
        </p:grpSpPr>
        <p:sp>
          <p:nvSpPr>
            <p:cNvPr id="503" name="Google Shape;503;p6"/>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6"/>
            <p:cNvGrpSpPr/>
            <p:nvPr/>
          </p:nvGrpSpPr>
          <p:grpSpPr>
            <a:xfrm>
              <a:off x="-45" y="2273686"/>
              <a:ext cx="9144020" cy="1930082"/>
              <a:chOff x="1062625" y="3292200"/>
              <a:chExt cx="5270025" cy="1112375"/>
            </a:xfrm>
          </p:grpSpPr>
          <p:sp>
            <p:nvSpPr>
              <p:cNvPr id="505" name="Google Shape;505;p6"/>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6"/>
          <p:cNvGrpSpPr/>
          <p:nvPr/>
        </p:nvGrpSpPr>
        <p:grpSpPr>
          <a:xfrm flipH="1">
            <a:off x="-43" y="3725020"/>
            <a:ext cx="9144017" cy="1977469"/>
            <a:chOff x="0" y="3174687"/>
            <a:chExt cx="9144017" cy="1977469"/>
          </a:xfrm>
        </p:grpSpPr>
        <p:sp>
          <p:nvSpPr>
            <p:cNvPr id="537" name="Google Shape;537;p6"/>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6"/>
            <p:cNvGrpSpPr/>
            <p:nvPr/>
          </p:nvGrpSpPr>
          <p:grpSpPr>
            <a:xfrm>
              <a:off x="3" y="3685994"/>
              <a:ext cx="9144014" cy="1466162"/>
              <a:chOff x="1212350" y="1446150"/>
              <a:chExt cx="5270325" cy="845050"/>
            </a:xfrm>
          </p:grpSpPr>
          <p:sp>
            <p:nvSpPr>
              <p:cNvPr id="539" name="Google Shape;539;p6"/>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 name="Google Shape;559;p6"/>
          <p:cNvGrpSpPr/>
          <p:nvPr/>
        </p:nvGrpSpPr>
        <p:grpSpPr>
          <a:xfrm>
            <a:off x="-44761" y="1798677"/>
            <a:ext cx="539462" cy="572710"/>
            <a:chOff x="742350" y="3532700"/>
            <a:chExt cx="1038825" cy="1102850"/>
          </a:xfrm>
        </p:grpSpPr>
        <p:sp>
          <p:nvSpPr>
            <p:cNvPr id="560" name="Google Shape;560;p6"/>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6"/>
          <p:cNvGrpSpPr/>
          <p:nvPr/>
        </p:nvGrpSpPr>
        <p:grpSpPr>
          <a:xfrm rot="10800000">
            <a:off x="180539" y="-180598"/>
            <a:ext cx="539462" cy="572710"/>
            <a:chOff x="742350" y="3532700"/>
            <a:chExt cx="1038825" cy="1102850"/>
          </a:xfrm>
        </p:grpSpPr>
        <p:sp>
          <p:nvSpPr>
            <p:cNvPr id="633" name="Google Shape;633;p6"/>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6"/>
          <p:cNvGrpSpPr/>
          <p:nvPr/>
        </p:nvGrpSpPr>
        <p:grpSpPr>
          <a:xfrm>
            <a:off x="-449773" y="585580"/>
            <a:ext cx="853308" cy="1019630"/>
            <a:chOff x="3840250" y="590138"/>
            <a:chExt cx="1090350" cy="1302875"/>
          </a:xfrm>
        </p:grpSpPr>
        <p:sp>
          <p:nvSpPr>
            <p:cNvPr id="706" name="Google Shape;706;p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
          <p:cNvGrpSpPr/>
          <p:nvPr/>
        </p:nvGrpSpPr>
        <p:grpSpPr>
          <a:xfrm>
            <a:off x="123839" y="3709342"/>
            <a:ext cx="589376" cy="1019630"/>
            <a:chOff x="3840250" y="590138"/>
            <a:chExt cx="753100" cy="1302875"/>
          </a:xfrm>
        </p:grpSpPr>
        <p:sp>
          <p:nvSpPr>
            <p:cNvPr id="722" name="Google Shape;722;p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6"/>
          <p:cNvGrpSpPr/>
          <p:nvPr/>
        </p:nvGrpSpPr>
        <p:grpSpPr>
          <a:xfrm>
            <a:off x="7937072" y="4385988"/>
            <a:ext cx="1130709" cy="776777"/>
            <a:chOff x="7525163" y="181861"/>
            <a:chExt cx="1431458" cy="983387"/>
          </a:xfrm>
        </p:grpSpPr>
        <p:grpSp>
          <p:nvGrpSpPr>
            <p:cNvPr id="732" name="Google Shape;732;p6"/>
            <p:cNvGrpSpPr/>
            <p:nvPr/>
          </p:nvGrpSpPr>
          <p:grpSpPr>
            <a:xfrm>
              <a:off x="7809205" y="181861"/>
              <a:ext cx="1147416" cy="956137"/>
              <a:chOff x="739075" y="1055925"/>
              <a:chExt cx="1238575" cy="1032100"/>
            </a:xfrm>
          </p:grpSpPr>
          <p:sp>
            <p:nvSpPr>
              <p:cNvPr id="733" name="Google Shape;733;p6"/>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6"/>
            <p:cNvGrpSpPr/>
            <p:nvPr/>
          </p:nvGrpSpPr>
          <p:grpSpPr>
            <a:xfrm>
              <a:off x="7525163" y="658094"/>
              <a:ext cx="1117171" cy="507154"/>
              <a:chOff x="754950" y="1019600"/>
              <a:chExt cx="1446925" cy="656850"/>
            </a:xfrm>
          </p:grpSpPr>
          <p:sp>
            <p:nvSpPr>
              <p:cNvPr id="747" name="Google Shape;747;p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 name="Google Shape;749;p6"/>
          <p:cNvGrpSpPr/>
          <p:nvPr/>
        </p:nvGrpSpPr>
        <p:grpSpPr>
          <a:xfrm rot="10800000">
            <a:off x="7692322" y="-52934"/>
            <a:ext cx="1932307" cy="723825"/>
            <a:chOff x="6139625" y="939075"/>
            <a:chExt cx="1818642" cy="681247"/>
          </a:xfrm>
        </p:grpSpPr>
        <p:sp>
          <p:nvSpPr>
            <p:cNvPr id="750" name="Google Shape;750;p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4" name="Shape 754"/>
        <p:cNvGrpSpPr/>
        <p:nvPr/>
      </p:nvGrpSpPr>
      <p:grpSpPr>
        <a:xfrm>
          <a:off x="0" y="0"/>
          <a:ext cx="0" cy="0"/>
          <a:chOff x="0" y="0"/>
          <a:chExt cx="0" cy="0"/>
        </a:xfrm>
      </p:grpSpPr>
      <p:grpSp>
        <p:nvGrpSpPr>
          <p:cNvPr id="755" name="Google Shape;755;p7"/>
          <p:cNvGrpSpPr/>
          <p:nvPr/>
        </p:nvGrpSpPr>
        <p:grpSpPr>
          <a:xfrm flipH="1">
            <a:off x="-752825" y="54831"/>
            <a:ext cx="3247893" cy="4545478"/>
            <a:chOff x="1084375" y="253631"/>
            <a:chExt cx="3247893" cy="4545478"/>
          </a:xfrm>
        </p:grpSpPr>
        <p:sp>
          <p:nvSpPr>
            <p:cNvPr id="756" name="Google Shape;756;p7"/>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
          <p:cNvGrpSpPr/>
          <p:nvPr/>
        </p:nvGrpSpPr>
        <p:grpSpPr>
          <a:xfrm>
            <a:off x="92" y="3965566"/>
            <a:ext cx="9143914" cy="1439744"/>
            <a:chOff x="92" y="3965566"/>
            <a:chExt cx="9143914" cy="1439744"/>
          </a:xfrm>
        </p:grpSpPr>
        <p:grpSp>
          <p:nvGrpSpPr>
            <p:cNvPr id="790" name="Google Shape;790;p7"/>
            <p:cNvGrpSpPr/>
            <p:nvPr/>
          </p:nvGrpSpPr>
          <p:grpSpPr>
            <a:xfrm flipH="1">
              <a:off x="5408251" y="3965566"/>
              <a:ext cx="3735756" cy="1175806"/>
              <a:chOff x="6399850" y="1440950"/>
              <a:chExt cx="1637125" cy="515275"/>
            </a:xfrm>
          </p:grpSpPr>
          <p:sp>
            <p:nvSpPr>
              <p:cNvPr id="791" name="Google Shape;791;p7"/>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
            <p:cNvGrpSpPr/>
            <p:nvPr/>
          </p:nvGrpSpPr>
          <p:grpSpPr>
            <a:xfrm>
              <a:off x="7257616" y="4479889"/>
              <a:ext cx="1774449" cy="664693"/>
              <a:chOff x="6139625" y="939075"/>
              <a:chExt cx="1818642" cy="681247"/>
            </a:xfrm>
          </p:grpSpPr>
          <p:sp>
            <p:nvSpPr>
              <p:cNvPr id="799" name="Google Shape;799;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
            <p:cNvGrpSpPr/>
            <p:nvPr/>
          </p:nvGrpSpPr>
          <p:grpSpPr>
            <a:xfrm>
              <a:off x="6039314" y="4795710"/>
              <a:ext cx="879493" cy="364228"/>
              <a:chOff x="5525375" y="1545600"/>
              <a:chExt cx="289650" cy="119950"/>
            </a:xfrm>
          </p:grpSpPr>
          <p:sp>
            <p:nvSpPr>
              <p:cNvPr id="804" name="Google Shape;804;p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7"/>
            <p:cNvGrpSpPr/>
            <p:nvPr/>
          </p:nvGrpSpPr>
          <p:grpSpPr>
            <a:xfrm>
              <a:off x="92" y="4290965"/>
              <a:ext cx="2275667" cy="852445"/>
              <a:chOff x="6139625" y="939075"/>
              <a:chExt cx="1818642" cy="681247"/>
            </a:xfrm>
          </p:grpSpPr>
          <p:sp>
            <p:nvSpPr>
              <p:cNvPr id="807" name="Google Shape;807;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
            <p:cNvGrpSpPr/>
            <p:nvPr/>
          </p:nvGrpSpPr>
          <p:grpSpPr>
            <a:xfrm>
              <a:off x="1336717" y="4552865"/>
              <a:ext cx="2275667" cy="852445"/>
              <a:chOff x="6139625" y="939075"/>
              <a:chExt cx="1818642" cy="681247"/>
            </a:xfrm>
          </p:grpSpPr>
          <p:sp>
            <p:nvSpPr>
              <p:cNvPr id="812" name="Google Shape;812;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6" name="Google Shape;816;p7"/>
          <p:cNvGrpSpPr/>
          <p:nvPr/>
        </p:nvGrpSpPr>
        <p:grpSpPr>
          <a:xfrm>
            <a:off x="-369508" y="-118985"/>
            <a:ext cx="3358392" cy="1026245"/>
            <a:chOff x="-369508" y="-118985"/>
            <a:chExt cx="3358392" cy="1026245"/>
          </a:xfrm>
        </p:grpSpPr>
        <p:grpSp>
          <p:nvGrpSpPr>
            <p:cNvPr id="817" name="Google Shape;817;p7"/>
            <p:cNvGrpSpPr/>
            <p:nvPr/>
          </p:nvGrpSpPr>
          <p:grpSpPr>
            <a:xfrm>
              <a:off x="-369508" y="-118985"/>
              <a:ext cx="2275667" cy="852445"/>
              <a:chOff x="6139625" y="939075"/>
              <a:chExt cx="1818642" cy="681247"/>
            </a:xfrm>
          </p:grpSpPr>
          <p:sp>
            <p:nvSpPr>
              <p:cNvPr id="818" name="Google Shape;818;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7"/>
            <p:cNvGrpSpPr/>
            <p:nvPr/>
          </p:nvGrpSpPr>
          <p:grpSpPr>
            <a:xfrm>
              <a:off x="713217" y="54815"/>
              <a:ext cx="2275667" cy="852445"/>
              <a:chOff x="6139625" y="939075"/>
              <a:chExt cx="1818642" cy="681247"/>
            </a:xfrm>
          </p:grpSpPr>
          <p:sp>
            <p:nvSpPr>
              <p:cNvPr id="823" name="Google Shape;823;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7" name="Google Shape;827;p7"/>
          <p:cNvGrpSpPr/>
          <p:nvPr/>
        </p:nvGrpSpPr>
        <p:grpSpPr>
          <a:xfrm>
            <a:off x="304393" y="1279721"/>
            <a:ext cx="1032343" cy="1233562"/>
            <a:chOff x="3840250" y="590138"/>
            <a:chExt cx="1090350" cy="1302875"/>
          </a:xfrm>
        </p:grpSpPr>
        <p:sp>
          <p:nvSpPr>
            <p:cNvPr id="828" name="Google Shape;828;p7"/>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7"/>
          <p:cNvGrpSpPr/>
          <p:nvPr/>
        </p:nvGrpSpPr>
        <p:grpSpPr>
          <a:xfrm>
            <a:off x="8007625" y="287975"/>
            <a:ext cx="875050" cy="580000"/>
            <a:chOff x="8007625" y="287975"/>
            <a:chExt cx="875050" cy="580000"/>
          </a:xfrm>
        </p:grpSpPr>
        <p:sp>
          <p:nvSpPr>
            <p:cNvPr id="844" name="Google Shape;844;p7"/>
            <p:cNvSpPr/>
            <p:nvPr/>
          </p:nvSpPr>
          <p:spPr>
            <a:xfrm>
              <a:off x="8469800" y="733450"/>
              <a:ext cx="412875" cy="134525"/>
            </a:xfrm>
            <a:custGeom>
              <a:rect b="b" l="l" r="r" t="t"/>
              <a:pathLst>
                <a:path extrusionOk="0" h="5381" w="16515">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
            <p:cNvSpPr/>
            <p:nvPr/>
          </p:nvSpPr>
          <p:spPr>
            <a:xfrm>
              <a:off x="8203438" y="423400"/>
              <a:ext cx="356275" cy="115250"/>
            </a:xfrm>
            <a:custGeom>
              <a:rect b="b" l="l" r="r" t="t"/>
              <a:pathLst>
                <a:path extrusionOk="0" h="4610" w="14251">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
            <p:cNvSpPr/>
            <p:nvPr/>
          </p:nvSpPr>
          <p:spPr>
            <a:xfrm>
              <a:off x="8007625" y="287975"/>
              <a:ext cx="274450" cy="38525"/>
            </a:xfrm>
            <a:custGeom>
              <a:rect b="b" l="l" r="r" t="t"/>
              <a:pathLst>
                <a:path extrusionOk="0" h="1541" w="10978">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7"/>
          <p:cNvSpPr txBox="1"/>
          <p:nvPr>
            <p:ph type="title"/>
          </p:nvPr>
        </p:nvSpPr>
        <p:spPr>
          <a:xfrm>
            <a:off x="2960650" y="823359"/>
            <a:ext cx="4936800" cy="12621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48" name="Google Shape;848;p7"/>
          <p:cNvSpPr txBox="1"/>
          <p:nvPr>
            <p:ph idx="1" type="subTitle"/>
          </p:nvPr>
        </p:nvSpPr>
        <p:spPr>
          <a:xfrm>
            <a:off x="2960650" y="2092909"/>
            <a:ext cx="4936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9" name="Shape 849"/>
        <p:cNvGrpSpPr/>
        <p:nvPr/>
      </p:nvGrpSpPr>
      <p:grpSpPr>
        <a:xfrm>
          <a:off x="0" y="0"/>
          <a:ext cx="0" cy="0"/>
          <a:chOff x="0" y="0"/>
          <a:chExt cx="0" cy="0"/>
        </a:xfrm>
      </p:grpSpPr>
      <p:grpSp>
        <p:nvGrpSpPr>
          <p:cNvPr id="850" name="Google Shape;850;p8"/>
          <p:cNvGrpSpPr/>
          <p:nvPr/>
        </p:nvGrpSpPr>
        <p:grpSpPr>
          <a:xfrm>
            <a:off x="-45" y="609133"/>
            <a:ext cx="9144065" cy="4554073"/>
            <a:chOff x="-45" y="609133"/>
            <a:chExt cx="9144065" cy="4554073"/>
          </a:xfrm>
        </p:grpSpPr>
        <p:grpSp>
          <p:nvGrpSpPr>
            <p:cNvPr id="851" name="Google Shape;851;p8"/>
            <p:cNvGrpSpPr/>
            <p:nvPr/>
          </p:nvGrpSpPr>
          <p:grpSpPr>
            <a:xfrm>
              <a:off x="-45" y="2239055"/>
              <a:ext cx="9144065" cy="2915489"/>
              <a:chOff x="-45" y="1762005"/>
              <a:chExt cx="9144065" cy="2915489"/>
            </a:xfrm>
          </p:grpSpPr>
          <p:sp>
            <p:nvSpPr>
              <p:cNvPr id="852" name="Google Shape;852;p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8"/>
              <p:cNvGrpSpPr/>
              <p:nvPr/>
            </p:nvGrpSpPr>
            <p:grpSpPr>
              <a:xfrm>
                <a:off x="-45" y="2273686"/>
                <a:ext cx="9144020" cy="1930082"/>
                <a:chOff x="1062625" y="3292200"/>
                <a:chExt cx="5270025" cy="1112375"/>
              </a:xfrm>
            </p:grpSpPr>
            <p:sp>
              <p:nvSpPr>
                <p:cNvPr id="854" name="Google Shape;854;p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5" name="Google Shape;885;p8"/>
            <p:cNvGrpSpPr/>
            <p:nvPr/>
          </p:nvGrpSpPr>
          <p:grpSpPr>
            <a:xfrm>
              <a:off x="0" y="3185737"/>
              <a:ext cx="9144017" cy="1977469"/>
              <a:chOff x="0" y="3174687"/>
              <a:chExt cx="9144017" cy="1977469"/>
            </a:xfrm>
          </p:grpSpPr>
          <p:sp>
            <p:nvSpPr>
              <p:cNvPr id="886" name="Google Shape;886;p8"/>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8"/>
              <p:cNvGrpSpPr/>
              <p:nvPr/>
            </p:nvGrpSpPr>
            <p:grpSpPr>
              <a:xfrm>
                <a:off x="3" y="3685994"/>
                <a:ext cx="9144014" cy="1466162"/>
                <a:chOff x="1212350" y="1446150"/>
                <a:chExt cx="5270325" cy="845050"/>
              </a:xfrm>
            </p:grpSpPr>
            <p:sp>
              <p:nvSpPr>
                <p:cNvPr id="888" name="Google Shape;888;p8"/>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8" name="Google Shape;908;p8"/>
            <p:cNvGrpSpPr/>
            <p:nvPr/>
          </p:nvGrpSpPr>
          <p:grpSpPr>
            <a:xfrm>
              <a:off x="926418" y="609133"/>
              <a:ext cx="1258318" cy="471355"/>
              <a:chOff x="6139625" y="939075"/>
              <a:chExt cx="1818642" cy="681247"/>
            </a:xfrm>
          </p:grpSpPr>
          <p:sp>
            <p:nvSpPr>
              <p:cNvPr id="909" name="Google Shape;909;p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8"/>
            <p:cNvGrpSpPr/>
            <p:nvPr/>
          </p:nvGrpSpPr>
          <p:grpSpPr>
            <a:xfrm flipH="1">
              <a:off x="1600196" y="609135"/>
              <a:ext cx="879493" cy="364228"/>
              <a:chOff x="5525375" y="1545600"/>
              <a:chExt cx="289650" cy="119950"/>
            </a:xfrm>
          </p:grpSpPr>
          <p:sp>
            <p:nvSpPr>
              <p:cNvPr id="914" name="Google Shape;914;p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6" name="Google Shape;916;p8"/>
          <p:cNvGrpSpPr/>
          <p:nvPr/>
        </p:nvGrpSpPr>
        <p:grpSpPr>
          <a:xfrm>
            <a:off x="-499862" y="181861"/>
            <a:ext cx="9456483" cy="4554107"/>
            <a:chOff x="-499862" y="181861"/>
            <a:chExt cx="9456483" cy="4554107"/>
          </a:xfrm>
        </p:grpSpPr>
        <p:grpSp>
          <p:nvGrpSpPr>
            <p:cNvPr id="917" name="Google Shape;917;p8"/>
            <p:cNvGrpSpPr/>
            <p:nvPr/>
          </p:nvGrpSpPr>
          <p:grpSpPr>
            <a:xfrm>
              <a:off x="7963977" y="1219430"/>
              <a:ext cx="853308" cy="1019630"/>
              <a:chOff x="3840250" y="590138"/>
              <a:chExt cx="1090350" cy="1302875"/>
            </a:xfrm>
          </p:grpSpPr>
          <p:sp>
            <p:nvSpPr>
              <p:cNvPr id="918" name="Google Shape;918;p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8"/>
            <p:cNvGrpSpPr/>
            <p:nvPr/>
          </p:nvGrpSpPr>
          <p:grpSpPr>
            <a:xfrm>
              <a:off x="-499862" y="1615290"/>
              <a:ext cx="1426281" cy="984582"/>
              <a:chOff x="754950" y="603975"/>
              <a:chExt cx="1847275" cy="1275200"/>
            </a:xfrm>
          </p:grpSpPr>
          <p:sp>
            <p:nvSpPr>
              <p:cNvPr id="934" name="Google Shape;934;p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8"/>
            <p:cNvSpPr/>
            <p:nvPr/>
          </p:nvSpPr>
          <p:spPr>
            <a:xfrm>
              <a:off x="8377754" y="406967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8"/>
            <p:cNvGrpSpPr/>
            <p:nvPr/>
          </p:nvGrpSpPr>
          <p:grpSpPr>
            <a:xfrm>
              <a:off x="267502" y="3355780"/>
              <a:ext cx="589376" cy="1019630"/>
              <a:chOff x="3840250" y="590138"/>
              <a:chExt cx="753100" cy="1302875"/>
            </a:xfrm>
          </p:grpSpPr>
          <p:sp>
            <p:nvSpPr>
              <p:cNvPr id="947" name="Google Shape;947;p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8"/>
            <p:cNvGrpSpPr/>
            <p:nvPr/>
          </p:nvGrpSpPr>
          <p:grpSpPr>
            <a:xfrm>
              <a:off x="7525163" y="181861"/>
              <a:ext cx="1431458" cy="983387"/>
              <a:chOff x="7525163" y="181861"/>
              <a:chExt cx="1431458" cy="983387"/>
            </a:xfrm>
          </p:grpSpPr>
          <p:grpSp>
            <p:nvGrpSpPr>
              <p:cNvPr id="957" name="Google Shape;957;p8"/>
              <p:cNvGrpSpPr/>
              <p:nvPr/>
            </p:nvGrpSpPr>
            <p:grpSpPr>
              <a:xfrm>
                <a:off x="7809205" y="181861"/>
                <a:ext cx="1147416" cy="956137"/>
                <a:chOff x="739075" y="1055925"/>
                <a:chExt cx="1238575" cy="1032100"/>
              </a:xfrm>
            </p:grpSpPr>
            <p:sp>
              <p:nvSpPr>
                <p:cNvPr id="958" name="Google Shape;958;p8"/>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8"/>
              <p:cNvGrpSpPr/>
              <p:nvPr/>
            </p:nvGrpSpPr>
            <p:grpSpPr>
              <a:xfrm>
                <a:off x="7525163" y="658094"/>
                <a:ext cx="1117171" cy="507154"/>
                <a:chOff x="754950" y="1019600"/>
                <a:chExt cx="1446925" cy="656850"/>
              </a:xfrm>
            </p:grpSpPr>
            <p:sp>
              <p:nvSpPr>
                <p:cNvPr id="972" name="Google Shape;972;p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74" name="Google Shape;974;p8"/>
          <p:cNvSpPr txBox="1"/>
          <p:nvPr>
            <p:ph type="title"/>
          </p:nvPr>
        </p:nvSpPr>
        <p:spPr>
          <a:xfrm>
            <a:off x="1716300" y="1607700"/>
            <a:ext cx="5711400" cy="192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5" name="Shape 975"/>
        <p:cNvGrpSpPr/>
        <p:nvPr/>
      </p:nvGrpSpPr>
      <p:grpSpPr>
        <a:xfrm>
          <a:off x="0" y="0"/>
          <a:ext cx="0" cy="0"/>
          <a:chOff x="0" y="0"/>
          <a:chExt cx="0" cy="0"/>
        </a:xfrm>
      </p:grpSpPr>
      <p:grpSp>
        <p:nvGrpSpPr>
          <p:cNvPr id="976" name="Google Shape;976;p9"/>
          <p:cNvGrpSpPr/>
          <p:nvPr/>
        </p:nvGrpSpPr>
        <p:grpSpPr>
          <a:xfrm>
            <a:off x="0" y="2049125"/>
            <a:ext cx="9144183" cy="3399169"/>
            <a:chOff x="0" y="2049125"/>
            <a:chExt cx="9144183" cy="3399169"/>
          </a:xfrm>
        </p:grpSpPr>
        <p:grpSp>
          <p:nvGrpSpPr>
            <p:cNvPr id="977" name="Google Shape;977;p9"/>
            <p:cNvGrpSpPr/>
            <p:nvPr/>
          </p:nvGrpSpPr>
          <p:grpSpPr>
            <a:xfrm flipH="1">
              <a:off x="0" y="2049125"/>
              <a:ext cx="9144057" cy="3399169"/>
              <a:chOff x="126" y="1744325"/>
              <a:chExt cx="9144057" cy="3399169"/>
            </a:xfrm>
          </p:grpSpPr>
          <p:sp>
            <p:nvSpPr>
              <p:cNvPr id="978" name="Google Shape;978;p9"/>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9"/>
              <p:cNvGrpSpPr/>
              <p:nvPr/>
            </p:nvGrpSpPr>
            <p:grpSpPr>
              <a:xfrm>
                <a:off x="126" y="2255576"/>
                <a:ext cx="9143872" cy="1955223"/>
                <a:chOff x="126" y="2255576"/>
                <a:chExt cx="9143872" cy="1955223"/>
              </a:xfrm>
            </p:grpSpPr>
            <p:sp>
              <p:nvSpPr>
                <p:cNvPr id="980" name="Google Shape;980;p9"/>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5" name="Google Shape;1005;p9"/>
            <p:cNvGrpSpPr/>
            <p:nvPr/>
          </p:nvGrpSpPr>
          <p:grpSpPr>
            <a:xfrm flipH="1">
              <a:off x="166" y="3174687"/>
              <a:ext cx="9144017" cy="1977469"/>
              <a:chOff x="0" y="3174687"/>
              <a:chExt cx="9144017" cy="1977469"/>
            </a:xfrm>
          </p:grpSpPr>
          <p:sp>
            <p:nvSpPr>
              <p:cNvPr id="1006" name="Google Shape;1006;p9"/>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9"/>
              <p:cNvGrpSpPr/>
              <p:nvPr/>
            </p:nvGrpSpPr>
            <p:grpSpPr>
              <a:xfrm>
                <a:off x="3" y="3685994"/>
                <a:ext cx="9144014" cy="1466162"/>
                <a:chOff x="1212350" y="1446150"/>
                <a:chExt cx="5270325" cy="845050"/>
              </a:xfrm>
            </p:grpSpPr>
            <p:sp>
              <p:nvSpPr>
                <p:cNvPr id="1008" name="Google Shape;1008;p9"/>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8" name="Google Shape;1028;p9"/>
          <p:cNvSpPr txBox="1"/>
          <p:nvPr>
            <p:ph type="title"/>
          </p:nvPr>
        </p:nvSpPr>
        <p:spPr>
          <a:xfrm>
            <a:off x="2846550" y="1377725"/>
            <a:ext cx="3450900" cy="111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sz="6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029" name="Google Shape;1029;p9"/>
          <p:cNvSpPr txBox="1"/>
          <p:nvPr>
            <p:ph idx="1" type="subTitle"/>
          </p:nvPr>
        </p:nvSpPr>
        <p:spPr>
          <a:xfrm>
            <a:off x="2846550" y="2416101"/>
            <a:ext cx="3450900" cy="103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0" name="Shape 1030"/>
        <p:cNvGrpSpPr/>
        <p:nvPr/>
      </p:nvGrpSpPr>
      <p:grpSpPr>
        <a:xfrm>
          <a:off x="0" y="0"/>
          <a:ext cx="0" cy="0"/>
          <a:chOff x="0" y="0"/>
          <a:chExt cx="0" cy="0"/>
        </a:xfrm>
      </p:grpSpPr>
      <p:sp>
        <p:nvSpPr>
          <p:cNvPr id="1031" name="Google Shape;1031;p10"/>
          <p:cNvSpPr/>
          <p:nvPr>
            <p:ph idx="2" type="pic"/>
          </p:nvPr>
        </p:nvSpPr>
        <p:spPr>
          <a:xfrm>
            <a:off x="-25" y="-13725"/>
            <a:ext cx="9144000" cy="5157300"/>
          </a:xfrm>
          <a:prstGeom prst="rect">
            <a:avLst/>
          </a:prstGeom>
          <a:noFill/>
          <a:ln>
            <a:noFill/>
          </a:ln>
        </p:spPr>
      </p:sp>
      <p:sp>
        <p:nvSpPr>
          <p:cNvPr id="1032" name="Google Shape;1032;p10"/>
          <p:cNvSpPr txBox="1"/>
          <p:nvPr>
            <p:ph type="title"/>
          </p:nvPr>
        </p:nvSpPr>
        <p:spPr>
          <a:xfrm>
            <a:off x="1043600" y="4157225"/>
            <a:ext cx="7056900" cy="4299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300"/>
              <a:buNone/>
              <a:defRPr sz="21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1pPr>
            <a:lvl2pPr lvl="1"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2pPr>
            <a:lvl3pPr lvl="2"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3pPr>
            <a:lvl4pPr lvl="3"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4pPr>
            <a:lvl5pPr lvl="4"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5pPr>
            <a:lvl6pPr lvl="5"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6pPr>
            <a:lvl7pPr lvl="6"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7pPr>
            <a:lvl8pPr lvl="7"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8pPr>
            <a:lvl9pPr lvl="8"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127.0.0.1:500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33"/>
          <p:cNvSpPr txBox="1"/>
          <p:nvPr>
            <p:ph type="ctrTitle"/>
          </p:nvPr>
        </p:nvSpPr>
        <p:spPr>
          <a:xfrm>
            <a:off x="685500" y="1515162"/>
            <a:ext cx="7773000" cy="155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Climate Change Impact Analyzer</a:t>
            </a:r>
            <a:endParaRPr sz="2400">
              <a:solidFill>
                <a:schemeClr val="accent4"/>
              </a:solidFill>
            </a:endParaRPr>
          </a:p>
        </p:txBody>
      </p:sp>
      <p:sp>
        <p:nvSpPr>
          <p:cNvPr id="3378" name="Google Shape;3378;p33"/>
          <p:cNvSpPr txBox="1"/>
          <p:nvPr>
            <p:ph idx="1" type="subTitle"/>
          </p:nvPr>
        </p:nvSpPr>
        <p:spPr>
          <a:xfrm>
            <a:off x="1056300" y="3068850"/>
            <a:ext cx="70314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Rachel Armstrong, </a:t>
            </a:r>
            <a:r>
              <a:rPr lang="en"/>
              <a:t>David Echavarria, and Sahil Tyrewalla</a:t>
            </a:r>
            <a:r>
              <a:rPr lang="en"/>
              <a:t> </a:t>
            </a:r>
            <a:endParaRPr/>
          </a:p>
        </p:txBody>
      </p:sp>
      <p:grpSp>
        <p:nvGrpSpPr>
          <p:cNvPr id="3379" name="Google Shape;3379;p33"/>
          <p:cNvGrpSpPr/>
          <p:nvPr/>
        </p:nvGrpSpPr>
        <p:grpSpPr>
          <a:xfrm>
            <a:off x="370667" y="315175"/>
            <a:ext cx="2151664" cy="1094249"/>
            <a:chOff x="754950" y="603975"/>
            <a:chExt cx="2507475" cy="1275200"/>
          </a:xfrm>
        </p:grpSpPr>
        <p:sp>
          <p:nvSpPr>
            <p:cNvPr id="3380" name="Google Shape;3380;p3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33"/>
          <p:cNvGrpSpPr/>
          <p:nvPr/>
        </p:nvGrpSpPr>
        <p:grpSpPr>
          <a:xfrm>
            <a:off x="7722843" y="3432046"/>
            <a:ext cx="1032343" cy="1233562"/>
            <a:chOff x="3840250" y="590138"/>
            <a:chExt cx="1090350" cy="1302875"/>
          </a:xfrm>
        </p:grpSpPr>
        <p:sp>
          <p:nvSpPr>
            <p:cNvPr id="3394" name="Google Shape;3394;p3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3"/>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3"/>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3"/>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3"/>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3"/>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3"/>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33"/>
          <p:cNvGrpSpPr/>
          <p:nvPr/>
        </p:nvGrpSpPr>
        <p:grpSpPr>
          <a:xfrm rot="10800000">
            <a:off x="309118" y="3519175"/>
            <a:ext cx="1904610" cy="1233626"/>
            <a:chOff x="309118" y="3546600"/>
            <a:chExt cx="1904610" cy="1233626"/>
          </a:xfrm>
        </p:grpSpPr>
        <p:sp>
          <p:nvSpPr>
            <p:cNvPr id="3410" name="Google Shape;3410;p33"/>
            <p:cNvSpPr/>
            <p:nvPr/>
          </p:nvSpPr>
          <p:spPr>
            <a:xfrm>
              <a:off x="610559" y="3937436"/>
              <a:ext cx="1603169" cy="379767"/>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3"/>
            <p:cNvSpPr/>
            <p:nvPr/>
          </p:nvSpPr>
          <p:spPr>
            <a:xfrm>
              <a:off x="397851" y="3546600"/>
              <a:ext cx="1547484" cy="670486"/>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3"/>
            <p:cNvSpPr/>
            <p:nvPr/>
          </p:nvSpPr>
          <p:spPr>
            <a:xfrm>
              <a:off x="309118" y="4344117"/>
              <a:ext cx="1339161" cy="304754"/>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3"/>
            <p:cNvSpPr/>
            <p:nvPr/>
          </p:nvSpPr>
          <p:spPr>
            <a:xfrm>
              <a:off x="1186592" y="3600891"/>
              <a:ext cx="66237" cy="56730"/>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3"/>
            <p:cNvSpPr/>
            <p:nvPr/>
          </p:nvSpPr>
          <p:spPr>
            <a:xfrm>
              <a:off x="1805912" y="4001444"/>
              <a:ext cx="66376" cy="56834"/>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3"/>
            <p:cNvSpPr/>
            <p:nvPr/>
          </p:nvSpPr>
          <p:spPr>
            <a:xfrm>
              <a:off x="1777321" y="4530498"/>
              <a:ext cx="66376" cy="56834"/>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3"/>
            <p:cNvSpPr/>
            <p:nvPr/>
          </p:nvSpPr>
          <p:spPr>
            <a:xfrm>
              <a:off x="566993" y="3768815"/>
              <a:ext cx="66376" cy="56939"/>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3"/>
            <p:cNvSpPr/>
            <p:nvPr/>
          </p:nvSpPr>
          <p:spPr>
            <a:xfrm>
              <a:off x="973744" y="4723287"/>
              <a:ext cx="66376" cy="56939"/>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42"/>
          <p:cNvSpPr txBox="1"/>
          <p:nvPr>
            <p:ph type="title"/>
          </p:nvPr>
        </p:nvSpPr>
        <p:spPr>
          <a:xfrm>
            <a:off x="132350" y="10977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Preprocessing</a:t>
            </a:r>
            <a:endParaRPr>
              <a:solidFill>
                <a:schemeClr val="accent2"/>
              </a:solidFill>
            </a:endParaRPr>
          </a:p>
        </p:txBody>
      </p:sp>
      <p:sp>
        <p:nvSpPr>
          <p:cNvPr id="3737" name="Google Shape;3737;p42"/>
          <p:cNvSpPr txBox="1"/>
          <p:nvPr/>
        </p:nvSpPr>
        <p:spPr>
          <a:xfrm>
            <a:off x="720000" y="763252"/>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Data loading</a:t>
            </a:r>
            <a:r>
              <a:rPr lang="en" sz="1100"/>
              <a:t> is the process of reading external data files (like CSVs) into your program so they can be analyzed or used by algorithms.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endParaRPr sz="1100"/>
          </a:p>
        </p:txBody>
      </p:sp>
      <p:grpSp>
        <p:nvGrpSpPr>
          <p:cNvPr id="3738" name="Google Shape;3738;p42"/>
          <p:cNvGrpSpPr/>
          <p:nvPr/>
        </p:nvGrpSpPr>
        <p:grpSpPr>
          <a:xfrm>
            <a:off x="8140933" y="230090"/>
            <a:ext cx="1048375" cy="533161"/>
            <a:chOff x="754950" y="603975"/>
            <a:chExt cx="2507475" cy="1275200"/>
          </a:xfrm>
        </p:grpSpPr>
        <p:sp>
          <p:nvSpPr>
            <p:cNvPr id="3739" name="Google Shape;3739;p4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52" name="Google Shape;3752;p42" title="Screenshot 2025-04-07 at 9.55.17 PM.png"/>
          <p:cNvPicPr preferRelativeResize="0"/>
          <p:nvPr/>
        </p:nvPicPr>
        <p:blipFill>
          <a:blip r:embed="rId3">
            <a:alphaModFix/>
          </a:blip>
          <a:stretch>
            <a:fillRect/>
          </a:stretch>
        </p:blipFill>
        <p:spPr>
          <a:xfrm>
            <a:off x="1508650" y="1212650"/>
            <a:ext cx="4842101" cy="1971425"/>
          </a:xfrm>
          <a:prstGeom prst="rect">
            <a:avLst/>
          </a:prstGeom>
          <a:noFill/>
          <a:ln>
            <a:noFill/>
          </a:ln>
        </p:spPr>
      </p:pic>
      <p:sp>
        <p:nvSpPr>
          <p:cNvPr id="3753" name="Google Shape;3753;p42"/>
          <p:cNvSpPr txBox="1"/>
          <p:nvPr/>
        </p:nvSpPr>
        <p:spPr>
          <a:xfrm>
            <a:off x="855900" y="3263575"/>
            <a:ext cx="7568100" cy="13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a:solidFill>
                  <a:srgbClr val="FF0000"/>
                </a:solidFill>
                <a:latin typeface="Roboto Mono"/>
                <a:ea typeface="Roboto Mono"/>
                <a:cs typeface="Roboto Mono"/>
                <a:sym typeface="Roboto Mono"/>
              </a:rPr>
              <a:t>pd.read_csv(self.file_path, engine="python", comment="#")</a:t>
            </a:r>
            <a:endParaRPr b="1" sz="900">
              <a:solidFill>
                <a:srgbClr val="FF0000"/>
              </a:solidFill>
              <a:latin typeface="Roboto Mono"/>
              <a:ea typeface="Roboto Mono"/>
              <a:cs typeface="Roboto Mono"/>
              <a:sym typeface="Roboto Mono"/>
            </a:endParaRPr>
          </a:p>
          <a:p>
            <a:pPr indent="-285750" lvl="0" marL="457200" rtl="0" algn="l">
              <a:lnSpc>
                <a:spcPct val="115000"/>
              </a:lnSpc>
              <a:spcBef>
                <a:spcPts val="1200"/>
              </a:spcBef>
              <a:spcAft>
                <a:spcPts val="0"/>
              </a:spcAft>
              <a:buSzPts val="900"/>
              <a:buChar char="●"/>
            </a:pPr>
            <a:r>
              <a:rPr lang="en" sz="900"/>
              <a:t>Loads the raw CSV file using the provided file path.</a:t>
            </a:r>
            <a:endParaRPr sz="900"/>
          </a:p>
          <a:p>
            <a:pPr indent="-285750" lvl="0" marL="457200" rtl="0" algn="l">
              <a:lnSpc>
                <a:spcPct val="115000"/>
              </a:lnSpc>
              <a:spcBef>
                <a:spcPts val="0"/>
              </a:spcBef>
              <a:spcAft>
                <a:spcPts val="0"/>
              </a:spcAft>
              <a:buSzPts val="900"/>
              <a:buChar char="●"/>
            </a:pPr>
            <a:r>
              <a:rPr lang="en" sz="900"/>
              <a:t>Ignores comment lines (starting with </a:t>
            </a:r>
            <a:r>
              <a:rPr lang="en" sz="900">
                <a:solidFill>
                  <a:srgbClr val="188038"/>
                </a:solidFill>
                <a:latin typeface="Roboto Mono"/>
                <a:ea typeface="Roboto Mono"/>
                <a:cs typeface="Roboto Mono"/>
                <a:sym typeface="Roboto Mono"/>
              </a:rPr>
              <a:t>#</a:t>
            </a:r>
            <a:r>
              <a:rPr lang="en" sz="900"/>
              <a:t>), which often contain metadata.</a:t>
            </a:r>
            <a:endParaRPr sz="900"/>
          </a:p>
          <a:p>
            <a:pPr indent="0" lvl="0" marL="0" rtl="0" algn="l">
              <a:lnSpc>
                <a:spcPct val="115000"/>
              </a:lnSpc>
              <a:spcBef>
                <a:spcPts val="1200"/>
              </a:spcBef>
              <a:spcAft>
                <a:spcPts val="0"/>
              </a:spcAft>
              <a:buNone/>
            </a:pPr>
            <a:r>
              <a:rPr b="1" lang="en" sz="900">
                <a:solidFill>
                  <a:srgbClr val="FF0000"/>
                </a:solidFill>
                <a:latin typeface="Roboto Mono"/>
                <a:ea typeface="Roboto Mono"/>
                <a:cs typeface="Roboto Mono"/>
                <a:sym typeface="Roboto Mono"/>
              </a:rPr>
              <a:t>self.df.columns = [col.strip().lower() for col in self.df.columns]</a:t>
            </a:r>
            <a:endParaRPr b="1" sz="900">
              <a:solidFill>
                <a:srgbClr val="FF0000"/>
              </a:solidFill>
              <a:latin typeface="Roboto Mono"/>
              <a:ea typeface="Roboto Mono"/>
              <a:cs typeface="Roboto Mono"/>
              <a:sym typeface="Roboto Mono"/>
            </a:endParaRPr>
          </a:p>
          <a:p>
            <a:pPr indent="-285750" lvl="0" marL="457200" rtl="0" algn="l">
              <a:lnSpc>
                <a:spcPct val="115000"/>
              </a:lnSpc>
              <a:spcBef>
                <a:spcPts val="1200"/>
              </a:spcBef>
              <a:spcAft>
                <a:spcPts val="0"/>
              </a:spcAft>
              <a:buSzPts val="900"/>
              <a:buChar char="●"/>
            </a:pPr>
            <a:r>
              <a:rPr lang="en" sz="900"/>
              <a:t>Standardizes all column names: removes leading/trailing spaces and converts everything to lowercase (e.g., “ Value ” → “value”).</a:t>
            </a:r>
            <a:endParaRPr sz="900"/>
          </a:p>
          <a:p>
            <a:pPr indent="0" lvl="0" marL="0" rtl="0" algn="l">
              <a:lnSpc>
                <a:spcPct val="115000"/>
              </a:lnSpc>
              <a:spcBef>
                <a:spcPts val="1200"/>
              </a:spcBef>
              <a:spcAft>
                <a:spcPts val="0"/>
              </a:spcAft>
              <a:buNone/>
            </a:pPr>
            <a:r>
              <a:rPr lang="en" sz="1100"/>
              <a:t>Automatically detects whether the column is labeled </a:t>
            </a:r>
            <a:r>
              <a:rPr lang="en" sz="1100">
                <a:solidFill>
                  <a:srgbClr val="FF0000"/>
                </a:solidFill>
                <a:latin typeface="Roboto Mono"/>
                <a:ea typeface="Roboto Mono"/>
                <a:cs typeface="Roboto Mono"/>
                <a:sym typeface="Roboto Mono"/>
              </a:rPr>
              <a:t>"value"</a:t>
            </a:r>
            <a:r>
              <a:rPr lang="en" sz="1100"/>
              <a:t> or </a:t>
            </a:r>
            <a:r>
              <a:rPr lang="en" sz="1100">
                <a:solidFill>
                  <a:srgbClr val="FF0000"/>
                </a:solidFill>
                <a:latin typeface="Roboto Mono"/>
                <a:ea typeface="Roboto Mono"/>
                <a:cs typeface="Roboto Mono"/>
                <a:sym typeface="Roboto Mono"/>
              </a:rPr>
              <a:t>"anomaly"</a:t>
            </a:r>
            <a:r>
              <a:rPr lang="en" sz="1100"/>
              <a:t> and renames it to match the desired target (e.g., </a:t>
            </a:r>
            <a:r>
              <a:rPr lang="en" sz="1100">
                <a:solidFill>
                  <a:srgbClr val="FF0000"/>
                </a:solidFill>
                <a:latin typeface="Roboto Mono"/>
                <a:ea typeface="Roboto Mono"/>
                <a:cs typeface="Roboto Mono"/>
                <a:sym typeface="Roboto Mono"/>
              </a:rPr>
              <a:t>"precipitation"</a:t>
            </a:r>
            <a:r>
              <a:rPr lang="en" sz="1100">
                <a:solidFill>
                  <a:srgbClr val="FF0000"/>
                </a:solidFill>
              </a:rPr>
              <a:t> </a:t>
            </a:r>
            <a:r>
              <a:rPr lang="en" sz="1100">
                <a:solidFill>
                  <a:srgbClr val="212121"/>
                </a:solidFill>
              </a:rPr>
              <a:t>or</a:t>
            </a:r>
            <a:r>
              <a:rPr lang="en" sz="1100">
                <a:solidFill>
                  <a:srgbClr val="FF0000"/>
                </a:solidFill>
              </a:rPr>
              <a:t> </a:t>
            </a:r>
            <a:r>
              <a:rPr lang="en" sz="1100">
                <a:solidFill>
                  <a:srgbClr val="FF0000"/>
                </a:solidFill>
                <a:latin typeface="Roboto Mono"/>
                <a:ea typeface="Roboto Mono"/>
                <a:cs typeface="Roboto Mono"/>
                <a:sym typeface="Roboto Mono"/>
              </a:rPr>
              <a:t>"temperature"</a:t>
            </a:r>
            <a:r>
              <a:rPr lang="en" sz="1100"/>
              <a:t>).</a:t>
            </a:r>
            <a:endParaRPr sz="900"/>
          </a:p>
          <a:p>
            <a:pPr indent="0" lvl="0" marL="0" rtl="0" algn="l">
              <a:lnSpc>
                <a:spcPct val="115000"/>
              </a:lnSpc>
              <a:spcBef>
                <a:spcPts val="1200"/>
              </a:spcBef>
              <a:spcAft>
                <a:spcPts val="0"/>
              </a:spcAft>
              <a:buNone/>
            </a:pPr>
            <a:r>
              <a:t/>
            </a:r>
            <a:endParaRPr sz="9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sp>
        <p:nvSpPr>
          <p:cNvPr id="3758" name="Google Shape;3758;p43"/>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Innovative Algorithms</a:t>
            </a:r>
            <a:endParaRPr>
              <a:solidFill>
                <a:schemeClr val="accent2"/>
              </a:solidFill>
            </a:endParaRPr>
          </a:p>
        </p:txBody>
      </p:sp>
      <p:sp>
        <p:nvSpPr>
          <p:cNvPr id="3759" name="Google Shape;3759;p43"/>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Albert Sans"/>
                <a:ea typeface="Albert Sans"/>
                <a:cs typeface="Albert Sans"/>
                <a:sym typeface="Albert Sans"/>
              </a:rPr>
              <a:t>We developed: </a:t>
            </a:r>
            <a:endParaRPr b="1"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b="1" lang="en" sz="1700">
                <a:solidFill>
                  <a:schemeClr val="dk1"/>
                </a:solidFill>
                <a:latin typeface="Albert Sans"/>
                <a:ea typeface="Albert Sans"/>
                <a:cs typeface="Albert Sans"/>
                <a:sym typeface="Albert Sans"/>
              </a:rPr>
              <a:t>Machine </a:t>
            </a:r>
            <a:r>
              <a:rPr b="1" lang="en" sz="1700">
                <a:solidFill>
                  <a:schemeClr val="dk1"/>
                </a:solidFill>
                <a:latin typeface="Albert Sans"/>
                <a:ea typeface="Albert Sans"/>
                <a:cs typeface="Albert Sans"/>
                <a:sym typeface="Albert Sans"/>
              </a:rPr>
              <a:t>learning</a:t>
            </a:r>
            <a:r>
              <a:rPr b="1" lang="en" sz="1700">
                <a:solidFill>
                  <a:schemeClr val="dk1"/>
                </a:solidFill>
                <a:latin typeface="Albert Sans"/>
                <a:ea typeface="Albert Sans"/>
                <a:cs typeface="Albert Sans"/>
                <a:sym typeface="Albert Sans"/>
              </a:rPr>
              <a:t> algorithm to predict future trends. </a:t>
            </a:r>
            <a:endParaRPr b="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b="1" lang="en" sz="1700">
                <a:solidFill>
                  <a:schemeClr val="dk1"/>
                </a:solidFill>
                <a:latin typeface="Albert Sans"/>
                <a:ea typeface="Albert Sans"/>
                <a:cs typeface="Albert Sans"/>
                <a:sym typeface="Albert Sans"/>
              </a:rPr>
              <a:t>Clustering </a:t>
            </a:r>
            <a:r>
              <a:rPr b="1" lang="en" sz="1700">
                <a:solidFill>
                  <a:schemeClr val="dk1"/>
                </a:solidFill>
                <a:latin typeface="Albert Sans"/>
                <a:ea typeface="Albert Sans"/>
                <a:cs typeface="Albert Sans"/>
                <a:sym typeface="Albert Sans"/>
              </a:rPr>
              <a:t>algorithm</a:t>
            </a:r>
            <a:r>
              <a:rPr b="1" lang="en" sz="1700">
                <a:solidFill>
                  <a:schemeClr val="dk1"/>
                </a:solidFill>
                <a:latin typeface="Albert Sans"/>
                <a:ea typeface="Albert Sans"/>
                <a:cs typeface="Albert Sans"/>
                <a:sym typeface="Albert Sans"/>
              </a:rPr>
              <a:t> to  group similar data </a:t>
            </a:r>
            <a:endParaRPr b="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b="1" lang="en" sz="1700">
                <a:solidFill>
                  <a:schemeClr val="dk1"/>
                </a:solidFill>
                <a:latin typeface="Albert Sans"/>
                <a:ea typeface="Albert Sans"/>
                <a:cs typeface="Albert Sans"/>
                <a:sym typeface="Albert Sans"/>
              </a:rPr>
              <a:t>Time series </a:t>
            </a:r>
            <a:r>
              <a:rPr b="1" lang="en" sz="1700">
                <a:solidFill>
                  <a:schemeClr val="dk1"/>
                </a:solidFill>
                <a:latin typeface="Albert Sans"/>
                <a:ea typeface="Albert Sans"/>
                <a:cs typeface="Albert Sans"/>
                <a:sym typeface="Albert Sans"/>
              </a:rPr>
              <a:t>analysis</a:t>
            </a:r>
            <a:r>
              <a:rPr b="1" lang="en" sz="1700">
                <a:solidFill>
                  <a:schemeClr val="dk1"/>
                </a:solidFill>
                <a:latin typeface="Albert Sans"/>
                <a:ea typeface="Albert Sans"/>
                <a:cs typeface="Albert Sans"/>
                <a:sym typeface="Albert Sans"/>
              </a:rPr>
              <a:t> algorithm to detect anomalies </a:t>
            </a:r>
            <a:endParaRPr b="1" sz="17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We use custom linear regression in order to predict </a:t>
            </a:r>
            <a:r>
              <a:rPr b="1" lang="en" sz="1200">
                <a:solidFill>
                  <a:schemeClr val="dk1"/>
                </a:solidFill>
                <a:latin typeface="Albert Sans"/>
                <a:ea typeface="Albert Sans"/>
                <a:cs typeface="Albert Sans"/>
                <a:sym typeface="Albert Sans"/>
              </a:rPr>
              <a:t>climate</a:t>
            </a:r>
            <a:r>
              <a:rPr b="1" lang="en" sz="1200">
                <a:solidFill>
                  <a:schemeClr val="dk1"/>
                </a:solidFill>
                <a:latin typeface="Albert Sans"/>
                <a:ea typeface="Albert Sans"/>
                <a:cs typeface="Albert Sans"/>
                <a:sym typeface="Albert Sans"/>
              </a:rPr>
              <a:t> values</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We use </a:t>
            </a:r>
            <a:r>
              <a:rPr b="1" lang="en" sz="1200">
                <a:solidFill>
                  <a:schemeClr val="dk1"/>
                </a:solidFill>
                <a:latin typeface="Albert Sans"/>
                <a:ea typeface="Albert Sans"/>
                <a:cs typeface="Albert Sans"/>
                <a:sym typeface="Albert Sans"/>
              </a:rPr>
              <a:t>custom</a:t>
            </a:r>
            <a:r>
              <a:rPr b="1" lang="en" sz="1200">
                <a:solidFill>
                  <a:schemeClr val="dk1"/>
                </a:solidFill>
                <a:latin typeface="Albert Sans"/>
                <a:ea typeface="Albert Sans"/>
                <a:cs typeface="Albert Sans"/>
                <a:sym typeface="Albert Sans"/>
              </a:rPr>
              <a:t> K-means like clustering to group climate data into points</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We have an anomaly detection for the average</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760" name="Google Shape;3760;p43"/>
          <p:cNvGrpSpPr/>
          <p:nvPr/>
        </p:nvGrpSpPr>
        <p:grpSpPr>
          <a:xfrm>
            <a:off x="7858608" y="272915"/>
            <a:ext cx="1048375" cy="533161"/>
            <a:chOff x="754950" y="603975"/>
            <a:chExt cx="2507475" cy="1275200"/>
          </a:xfrm>
        </p:grpSpPr>
        <p:sp>
          <p:nvSpPr>
            <p:cNvPr id="3761" name="Google Shape;3761;p4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Innovate Algorithms </a:t>
            </a:r>
            <a:endParaRPr/>
          </a:p>
        </p:txBody>
      </p:sp>
      <p:sp>
        <p:nvSpPr>
          <p:cNvPr id="3779" name="Google Shape;3779;p44"/>
          <p:cNvSpPr txBox="1"/>
          <p:nvPr/>
        </p:nvSpPr>
        <p:spPr>
          <a:xfrm>
            <a:off x="476425" y="1096763"/>
            <a:ext cx="77637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Custom Linear Regression:</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It is coded to predict climate values such as temperature</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3780" name="Google Shape;3780;p44" title="Screenshot 2025-04-09 at 12.49.17 AM.png"/>
          <p:cNvPicPr preferRelativeResize="0"/>
          <p:nvPr/>
        </p:nvPicPr>
        <p:blipFill rotWithShape="1">
          <a:blip r:embed="rId3">
            <a:alphaModFix/>
          </a:blip>
          <a:srcRect b="-1584" l="0" r="3623" t="0"/>
          <a:stretch/>
        </p:blipFill>
        <p:spPr>
          <a:xfrm>
            <a:off x="476425" y="1678725"/>
            <a:ext cx="3767177" cy="3385376"/>
          </a:xfrm>
          <a:prstGeom prst="rect">
            <a:avLst/>
          </a:prstGeom>
          <a:noFill/>
          <a:ln>
            <a:noFill/>
          </a:ln>
        </p:spPr>
      </p:pic>
      <p:sp>
        <p:nvSpPr>
          <p:cNvPr id="3781" name="Google Shape;3781;p44"/>
          <p:cNvSpPr txBox="1"/>
          <p:nvPr/>
        </p:nvSpPr>
        <p:spPr>
          <a:xfrm>
            <a:off x="4983300" y="1678663"/>
            <a:ext cx="34407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This is the CustomTemperaturePredictor class that is created in algorithms.py but it is used in CLI, Main, and in the website as well. </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What it does: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t>This is a custom algorithm we built to temperature or precipitation based on historical data.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a:t>Gradient </a:t>
            </a:r>
            <a:r>
              <a:rPr lang="en"/>
              <a:t>Descent</a:t>
            </a:r>
            <a:r>
              <a:rPr lang="en"/>
              <a:t>:</a:t>
            </a:r>
            <a:endParaRPr/>
          </a:p>
          <a:p>
            <a:pPr indent="0" lvl="0" marL="0" rtl="0" algn="l">
              <a:lnSpc>
                <a:spcPct val="115000"/>
              </a:lnSpc>
              <a:spcBef>
                <a:spcPts val="1200"/>
              </a:spcBef>
              <a:spcAft>
                <a:spcPts val="0"/>
              </a:spcAft>
              <a:buNone/>
            </a:pPr>
            <a:r>
              <a:rPr lang="en" sz="1100"/>
              <a:t>Runs for </a:t>
            </a:r>
            <a:r>
              <a:rPr lang="en" sz="1100">
                <a:solidFill>
                  <a:srgbClr val="FF0000"/>
                </a:solidFill>
                <a:latin typeface="Roboto Mono"/>
                <a:ea typeface="Roboto Mono"/>
                <a:cs typeface="Roboto Mono"/>
                <a:sym typeface="Roboto Mono"/>
              </a:rPr>
              <a:t>n_iterations</a:t>
            </a:r>
            <a:r>
              <a:rPr lang="en" sz="1100"/>
              <a:t> times:</a:t>
            </a:r>
            <a:endParaRPr sz="1100"/>
          </a:p>
          <a:p>
            <a:pPr indent="-298450" lvl="0" marL="457200" rtl="0" algn="l">
              <a:lnSpc>
                <a:spcPct val="115000"/>
              </a:lnSpc>
              <a:spcBef>
                <a:spcPts val="1200"/>
              </a:spcBef>
              <a:spcAft>
                <a:spcPts val="0"/>
              </a:spcAft>
              <a:buSzPts val="1100"/>
              <a:buChar char="●"/>
            </a:pPr>
            <a:r>
              <a:rPr lang="en" sz="1100"/>
              <a:t>Predicts values using:</a:t>
            </a:r>
            <a:br>
              <a:rPr lang="en" sz="1100"/>
            </a:br>
            <a:r>
              <a:rPr lang="en" sz="1100"/>
              <a:t>y=X⋅weights+bias</a:t>
            </a:r>
            <a:endParaRPr sz="1100"/>
          </a:p>
          <a:p>
            <a:pPr indent="-298450" lvl="0" marL="457200" rtl="0" algn="l">
              <a:lnSpc>
                <a:spcPct val="115000"/>
              </a:lnSpc>
              <a:spcBef>
                <a:spcPts val="0"/>
              </a:spcBef>
              <a:spcAft>
                <a:spcPts val="0"/>
              </a:spcAft>
              <a:buSzPts val="1100"/>
              <a:buChar char="●"/>
            </a:pPr>
            <a:r>
              <a:rPr lang="en" sz="1100"/>
              <a:t>Calculates error between predicted and actual values.</a:t>
            </a:r>
            <a:endParaRPr sz="1100"/>
          </a:p>
          <a:p>
            <a:pPr indent="-298450" lvl="0" marL="457200" rtl="0" algn="l">
              <a:lnSpc>
                <a:spcPct val="115000"/>
              </a:lnSpc>
              <a:spcBef>
                <a:spcPts val="0"/>
              </a:spcBef>
              <a:spcAft>
                <a:spcPts val="0"/>
              </a:spcAft>
              <a:buSzPts val="1100"/>
              <a:buChar char="●"/>
            </a:pPr>
            <a:r>
              <a:rPr lang="en" sz="1100"/>
              <a:t>Computes gradients and updates to reduce that error.</a:t>
            </a:r>
            <a:endParaRPr sz="1100"/>
          </a:p>
          <a:p>
            <a:pPr indent="0" lvl="0" marL="0" rtl="0" algn="l">
              <a:spcBef>
                <a:spcPts val="1200"/>
              </a:spcBef>
              <a:spcAft>
                <a:spcPts val="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sp>
        <p:nvSpPr>
          <p:cNvPr id="3786" name="Google Shape;378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Innovate Algorithms </a:t>
            </a:r>
            <a:endParaRPr/>
          </a:p>
        </p:txBody>
      </p:sp>
      <p:sp>
        <p:nvSpPr>
          <p:cNvPr id="3787" name="Google Shape;3787;p45"/>
          <p:cNvSpPr txBox="1"/>
          <p:nvPr/>
        </p:nvSpPr>
        <p:spPr>
          <a:xfrm>
            <a:off x="476425" y="1096763"/>
            <a:ext cx="77637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K-Means like Clustering:</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A simplified k-means algorithm to group climate data points into clusters.</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788" name="Google Shape;3788;p45"/>
          <p:cNvSpPr txBox="1"/>
          <p:nvPr/>
        </p:nvSpPr>
        <p:spPr>
          <a:xfrm>
            <a:off x="5486175" y="1590438"/>
            <a:ext cx="34407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This is the custom_clustering that is created in algorithms.py but it is used in CLI, Main, and in the website as well for visualizing grouped climate behavior.</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What it does: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t>This randomly initializes centroids, assigns labels based on closest centroid, then updates it based off of the information gathered.</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Picks random points from the dataset to act as initial cluster centers (centroids).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Calculates the distance from every point to every centroid using Euclidean distance.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Helps figure out which centroid each point is closest to.</a:t>
            </a:r>
            <a:endParaRPr sz="11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100"/>
          </a:p>
        </p:txBody>
      </p:sp>
      <p:pic>
        <p:nvPicPr>
          <p:cNvPr id="3789" name="Google Shape;3789;p45" title="Screenshot 2025-04-09 at 12.57.53 AM.png"/>
          <p:cNvPicPr preferRelativeResize="0"/>
          <p:nvPr/>
        </p:nvPicPr>
        <p:blipFill>
          <a:blip r:embed="rId3">
            <a:alphaModFix/>
          </a:blip>
          <a:stretch>
            <a:fillRect/>
          </a:stretch>
        </p:blipFill>
        <p:spPr>
          <a:xfrm>
            <a:off x="120100" y="1934975"/>
            <a:ext cx="5260200" cy="1959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3" name="Shape 3793"/>
        <p:cNvGrpSpPr/>
        <p:nvPr/>
      </p:nvGrpSpPr>
      <p:grpSpPr>
        <a:xfrm>
          <a:off x="0" y="0"/>
          <a:ext cx="0" cy="0"/>
          <a:chOff x="0" y="0"/>
          <a:chExt cx="0" cy="0"/>
        </a:xfrm>
      </p:grpSpPr>
      <p:sp>
        <p:nvSpPr>
          <p:cNvPr id="3794" name="Google Shape;379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Innovate Algorithms </a:t>
            </a:r>
            <a:endParaRPr/>
          </a:p>
        </p:txBody>
      </p:sp>
      <p:sp>
        <p:nvSpPr>
          <p:cNvPr id="3795" name="Google Shape;3795;p46"/>
          <p:cNvSpPr txBox="1"/>
          <p:nvPr/>
        </p:nvSpPr>
        <p:spPr>
          <a:xfrm>
            <a:off x="476425" y="1096763"/>
            <a:ext cx="77637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Anomaly Detection with Moving Average:</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This is a method used to identify unusual climate data points.</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796" name="Google Shape;3796;p46"/>
          <p:cNvSpPr txBox="1"/>
          <p:nvPr/>
        </p:nvSpPr>
        <p:spPr>
          <a:xfrm>
            <a:off x="5486175" y="1590438"/>
            <a:ext cx="34407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This is the detect_anomalies function. It compares each value to a rolling average and flags it if the difference is too large using standard deviation. Used in Main, CLI, and website.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What it does: </a:t>
            </a:r>
            <a:endParaRPr b="1"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100"/>
              <a:t>Establishes baseline of normal in the time series using a rolling average over </a:t>
            </a:r>
            <a:r>
              <a:rPr lang="en" sz="1100">
                <a:solidFill>
                  <a:srgbClr val="FF0000"/>
                </a:solidFill>
                <a:latin typeface="Roboto Mono"/>
                <a:ea typeface="Roboto Mono"/>
                <a:cs typeface="Roboto Mono"/>
                <a:sym typeface="Roboto Mono"/>
              </a:rPr>
              <a:t>window_size</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100">
              <a:solidFill>
                <a:srgbClr val="FF0000"/>
              </a:solidFill>
              <a:latin typeface="Roboto Mono"/>
              <a:ea typeface="Roboto Mono"/>
              <a:cs typeface="Roboto Mono"/>
              <a:sym typeface="Roboto Mono"/>
            </a:endParaRPr>
          </a:p>
          <a:p>
            <a:pPr indent="0" lvl="0" marL="0" rtl="0" algn="l">
              <a:spcBef>
                <a:spcPts val="0"/>
              </a:spcBef>
              <a:spcAft>
                <a:spcPts val="0"/>
              </a:spcAft>
              <a:buNone/>
            </a:pPr>
            <a:r>
              <a:rPr lang="en" sz="1100"/>
              <a:t>Then, it flags data points that deviate too far from the moving average.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threshold is 2 * standard deviation. </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Returns an array like </a:t>
            </a:r>
            <a:r>
              <a:rPr lang="en" sz="1100">
                <a:solidFill>
                  <a:srgbClr val="FF0000"/>
                </a:solidFill>
                <a:latin typeface="Roboto Mono"/>
                <a:ea typeface="Roboto Mono"/>
                <a:cs typeface="Roboto Mono"/>
                <a:sym typeface="Roboto Mono"/>
              </a:rPr>
              <a:t>[False, False, True, False...]</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t>Each </a:t>
            </a:r>
            <a:r>
              <a:rPr lang="en" sz="1100">
                <a:solidFill>
                  <a:srgbClr val="FF0000"/>
                </a:solidFill>
                <a:latin typeface="Roboto Mono"/>
                <a:ea typeface="Roboto Mono"/>
                <a:cs typeface="Roboto Mono"/>
                <a:sym typeface="Roboto Mono"/>
              </a:rPr>
              <a:t>True</a:t>
            </a:r>
            <a:r>
              <a:rPr lang="en" sz="1100"/>
              <a:t> means that it point is an anomaly.</a:t>
            </a:r>
            <a:endParaRPr sz="1100"/>
          </a:p>
          <a:p>
            <a:pPr indent="0" lvl="0" marL="0" rtl="0" algn="l">
              <a:spcBef>
                <a:spcPts val="0"/>
              </a:spcBef>
              <a:spcAft>
                <a:spcPts val="0"/>
              </a:spcAft>
              <a:buNone/>
            </a:pPr>
            <a:r>
              <a:t/>
            </a:r>
            <a:endParaRPr sz="1100"/>
          </a:p>
        </p:txBody>
      </p:sp>
      <p:pic>
        <p:nvPicPr>
          <p:cNvPr id="3797" name="Google Shape;3797;p46" title="Screenshot 2025-04-09 at 1.04.27 AM.png"/>
          <p:cNvPicPr preferRelativeResize="0"/>
          <p:nvPr/>
        </p:nvPicPr>
        <p:blipFill>
          <a:blip r:embed="rId3">
            <a:alphaModFix/>
          </a:blip>
          <a:stretch>
            <a:fillRect/>
          </a:stretch>
        </p:blipFill>
        <p:spPr>
          <a:xfrm>
            <a:off x="97025" y="1933975"/>
            <a:ext cx="5134677" cy="147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sp>
        <p:nvSpPr>
          <p:cNvPr id="3802" name="Google Shape;3802;p47"/>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a:t>
            </a:r>
            <a:endParaRPr>
              <a:solidFill>
                <a:schemeClr val="accent2"/>
              </a:solidFill>
            </a:endParaRPr>
          </a:p>
        </p:txBody>
      </p:sp>
      <p:sp>
        <p:nvSpPr>
          <p:cNvPr id="3803" name="Google Shape;3803;p47"/>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For Data Visualization, we have plots that were made using the Matplotlib for creating informative plots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Custom technique for displaying multidimensional climate data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Animated visualization showing climate change over time.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Did the bonus and innovated the data visually.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When it is run, 2 line plots are made, including the actual and the predicted trends over time.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There is a scatter plot that is made that depicts the clustered data</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Highlighting anomalies using markers to draw attention to significant things that are different. </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b="1" lang="en" sz="1200">
                <a:solidFill>
                  <a:schemeClr val="dk1"/>
                </a:solidFill>
                <a:latin typeface="Albert Sans"/>
                <a:ea typeface="Albert Sans"/>
                <a:cs typeface="Albert Sans"/>
                <a:sym typeface="Albert Sans"/>
              </a:rPr>
              <a:t>Interactive Animations:</a:t>
            </a:r>
            <a:endParaRPr b="1"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This provides an engaging way to interpret complex data, facilitating clearer understanding and effective communication.</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804" name="Google Shape;3804;p47"/>
          <p:cNvGrpSpPr/>
          <p:nvPr/>
        </p:nvGrpSpPr>
        <p:grpSpPr>
          <a:xfrm>
            <a:off x="7858608" y="272915"/>
            <a:ext cx="1048375" cy="533161"/>
            <a:chOff x="754950" y="603975"/>
            <a:chExt cx="2507475" cy="1275200"/>
          </a:xfrm>
        </p:grpSpPr>
        <p:sp>
          <p:nvSpPr>
            <p:cNvPr id="3805" name="Google Shape;3805;p47"/>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7"/>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23" name="Google Shape;3823;p48"/>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We built our own visualizations using Matplotlib and Seaborn so users can actually see the climate data story and not just the numbers.</a:t>
            </a:r>
            <a:endParaRPr>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100"/>
              <a:t>We use data visualization to make complex climate data easy to understand, the user is able to see::</a:t>
            </a:r>
            <a:endParaRPr sz="1100"/>
          </a:p>
          <a:p>
            <a:pPr indent="-298450" lvl="0" marL="457200" rtl="0" algn="l">
              <a:lnSpc>
                <a:spcPct val="115000"/>
              </a:lnSpc>
              <a:spcBef>
                <a:spcPts val="1200"/>
              </a:spcBef>
              <a:spcAft>
                <a:spcPts val="0"/>
              </a:spcAft>
              <a:buSzPts val="1100"/>
              <a:buChar char="●"/>
            </a:pPr>
            <a:r>
              <a:rPr lang="en" sz="1100"/>
              <a:t>How accurate our predictions are</a:t>
            </a:r>
            <a:endParaRPr sz="1100"/>
          </a:p>
          <a:p>
            <a:pPr indent="-298450" lvl="0" marL="457200" rtl="0" algn="l">
              <a:lnSpc>
                <a:spcPct val="115000"/>
              </a:lnSpc>
              <a:spcBef>
                <a:spcPts val="0"/>
              </a:spcBef>
              <a:spcAft>
                <a:spcPts val="0"/>
              </a:spcAft>
              <a:buSzPts val="1100"/>
              <a:buChar char="●"/>
            </a:pPr>
            <a:r>
              <a:rPr lang="en" sz="1100"/>
              <a:t>How clusters are formed in the data</a:t>
            </a:r>
            <a:endParaRPr sz="1100"/>
          </a:p>
          <a:p>
            <a:pPr indent="-298450" lvl="0" marL="457200" rtl="0" algn="l">
              <a:lnSpc>
                <a:spcPct val="115000"/>
              </a:lnSpc>
              <a:spcBef>
                <a:spcPts val="0"/>
              </a:spcBef>
              <a:spcAft>
                <a:spcPts val="0"/>
              </a:spcAft>
              <a:buSzPts val="1100"/>
              <a:buChar char="●"/>
            </a:pPr>
            <a:r>
              <a:rPr lang="en" sz="1100"/>
              <a:t>Where anomalies/spikes occur</a:t>
            </a:r>
            <a:endParaRPr sz="1100"/>
          </a:p>
          <a:p>
            <a:pPr indent="0" lvl="0" marL="0" rtl="0" algn="l">
              <a:lnSpc>
                <a:spcPct val="115000"/>
              </a:lnSpc>
              <a:spcBef>
                <a:spcPts val="1200"/>
              </a:spcBef>
              <a:spcAft>
                <a:spcPts val="0"/>
              </a:spcAft>
              <a:buNone/>
            </a:pPr>
            <a:r>
              <a:rPr lang="en" sz="1100"/>
              <a:t>What it does and where it is used:</a:t>
            </a:r>
            <a:endParaRPr sz="1100"/>
          </a:p>
          <a:p>
            <a:pPr indent="0" lvl="0" marL="0" rtl="0" algn="l">
              <a:lnSpc>
                <a:spcPct val="115000"/>
              </a:lnSpc>
              <a:spcBef>
                <a:spcPts val="1200"/>
              </a:spcBef>
              <a:spcAft>
                <a:spcPts val="0"/>
              </a:spcAft>
              <a:buNone/>
            </a:pPr>
            <a:r>
              <a:rPr b="1" lang="en" sz="1100"/>
              <a:t>Prediction VS Actual - Line Plot with Markers</a:t>
            </a:r>
            <a:endParaRPr b="1" sz="1100"/>
          </a:p>
          <a:p>
            <a:pPr indent="0" lvl="0" marL="0" rtl="0" algn="l">
              <a:lnSpc>
                <a:spcPct val="115000"/>
              </a:lnSpc>
              <a:spcBef>
                <a:spcPts val="1200"/>
              </a:spcBef>
              <a:spcAft>
                <a:spcPts val="0"/>
              </a:spcAft>
              <a:buNone/>
            </a:pPr>
            <a:r>
              <a:rPr b="1" lang="en" sz="1100"/>
              <a:t>Clustering - Scatter Plot with Color</a:t>
            </a:r>
            <a:endParaRPr b="1" sz="1100"/>
          </a:p>
          <a:p>
            <a:pPr indent="0" lvl="0" marL="0" rtl="0" algn="l">
              <a:lnSpc>
                <a:spcPct val="115000"/>
              </a:lnSpc>
              <a:spcBef>
                <a:spcPts val="1200"/>
              </a:spcBef>
              <a:spcAft>
                <a:spcPts val="0"/>
              </a:spcAft>
              <a:buNone/>
            </a:pPr>
            <a:r>
              <a:rPr b="1" lang="en" sz="1100"/>
              <a:t>Anomaly Detection - Line Plot with the OUTLIERS (anomalies)</a:t>
            </a:r>
            <a:endParaRPr b="1" sz="1100"/>
          </a:p>
          <a:p>
            <a:pPr indent="0" lvl="0" marL="0" rtl="0" algn="l">
              <a:lnSpc>
                <a:spcPct val="115000"/>
              </a:lnSpc>
              <a:spcBef>
                <a:spcPts val="1200"/>
              </a:spcBef>
              <a:spcAft>
                <a:spcPts val="0"/>
              </a:spcAft>
              <a:buNone/>
            </a:pPr>
            <a:r>
              <a:rPr b="1" lang="en" sz="1100"/>
              <a:t>(Bonus) - Animation - Matplotlib animation</a:t>
            </a:r>
            <a:endParaRPr b="1" sz="1100"/>
          </a:p>
          <a:p>
            <a:pPr indent="0" lvl="0" marL="0" rtl="0" algn="l">
              <a:lnSpc>
                <a:spcPct val="115000"/>
              </a:lnSpc>
              <a:spcBef>
                <a:spcPts val="1200"/>
              </a:spcBef>
              <a:spcAft>
                <a:spcPts val="0"/>
              </a:spcAft>
              <a:buNone/>
            </a:pPr>
            <a:r>
              <a:rPr b="1" lang="en" sz="1100"/>
              <a:t>All made on visualizer.py and </a:t>
            </a:r>
            <a:r>
              <a:rPr b="1" lang="en" sz="1100"/>
              <a:t>called on CLI, Main, and even Website</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29" name="Google Shape;3829;p49"/>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Prediction VS Actual - Line Plot with Marker:</a:t>
            </a:r>
            <a:endParaRPr b="1" sz="1100"/>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3830" name="Google Shape;3830;p49" title="Screenshot 2025-04-09 at 1.40.21 PM.png"/>
          <p:cNvPicPr preferRelativeResize="0"/>
          <p:nvPr/>
        </p:nvPicPr>
        <p:blipFill>
          <a:blip r:embed="rId3">
            <a:alphaModFix/>
          </a:blip>
          <a:stretch>
            <a:fillRect/>
          </a:stretch>
        </p:blipFill>
        <p:spPr>
          <a:xfrm>
            <a:off x="52925" y="1546450"/>
            <a:ext cx="4757451" cy="2888849"/>
          </a:xfrm>
          <a:prstGeom prst="rect">
            <a:avLst/>
          </a:prstGeom>
          <a:noFill/>
          <a:ln>
            <a:noFill/>
          </a:ln>
        </p:spPr>
      </p:pic>
      <p:sp>
        <p:nvSpPr>
          <p:cNvPr id="3831" name="Google Shape;3831;p49"/>
          <p:cNvSpPr txBox="1"/>
          <p:nvPr/>
        </p:nvSpPr>
        <p:spPr>
          <a:xfrm>
            <a:off x="5549325" y="441125"/>
            <a:ext cx="31848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This function visually compares the actual climate values to the predicted values over time.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Converts input to Python lists</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Plots actual values using circles</a:t>
            </a:r>
            <a:endParaRPr sz="1100"/>
          </a:p>
          <a:p>
            <a:pPr indent="0" lvl="0" marL="0" rtl="0" algn="l">
              <a:lnSpc>
                <a:spcPct val="115000"/>
              </a:lnSpc>
              <a:spcBef>
                <a:spcPts val="0"/>
              </a:spcBef>
              <a:spcAft>
                <a:spcPts val="0"/>
              </a:spcAft>
              <a:buNone/>
            </a:pPr>
            <a:r>
              <a:rPr lang="en" sz="1100"/>
              <a:t>Plots predicted values using dashed lines and x markers</a:t>
            </a:r>
            <a:endParaRPr sz="1100"/>
          </a:p>
          <a:p>
            <a:pPr indent="0" lvl="0" marL="0" rtl="0" algn="l">
              <a:lnSpc>
                <a:spcPct val="115000"/>
              </a:lnSpc>
              <a:spcBef>
                <a:spcPts val="0"/>
              </a:spcBef>
              <a:spcAft>
                <a:spcPts val="0"/>
              </a:spcAft>
              <a:buNone/>
            </a:pPr>
            <a:r>
              <a:rPr lang="en" sz="1100"/>
              <a:t>Adds labels, title, legend, and grid for clarity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Allowing this to be visual helps by showing whether the prediction model is accurate</a:t>
            </a:r>
            <a:endParaRPr b="1" sz="1100"/>
          </a:p>
          <a:p>
            <a:pPr indent="0" lvl="0" marL="0" rtl="0" algn="l">
              <a:lnSpc>
                <a:spcPct val="115000"/>
              </a:lnSpc>
              <a:spcBef>
                <a:spcPts val="0"/>
              </a:spcBef>
              <a:spcAft>
                <a:spcPts val="0"/>
              </a:spcAft>
              <a:buNone/>
            </a:pPr>
            <a:r>
              <a:rPr b="1" lang="en" sz="1100"/>
              <a:t>Makes it easy for non-technical users to understand the model’s performance</a:t>
            </a:r>
            <a:endParaRPr b="1" sz="1100"/>
          </a:p>
          <a:p>
            <a:pPr indent="0" lvl="0" marL="0" rtl="0" algn="l">
              <a:spcBef>
                <a:spcPts val="0"/>
              </a:spcBef>
              <a:spcAft>
                <a:spcPts val="0"/>
              </a:spcAft>
              <a:buNone/>
            </a:pPr>
            <a:r>
              <a:t/>
            </a:r>
            <a:endParaRPr b="1"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37" name="Google Shape;3837;p50"/>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Clustering - Scatter Plot with Color</a:t>
            </a:r>
            <a:endParaRPr b="1" sz="1100"/>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838" name="Google Shape;3838;p50"/>
          <p:cNvSpPr txBox="1"/>
          <p:nvPr/>
        </p:nvSpPr>
        <p:spPr>
          <a:xfrm>
            <a:off x="5681675" y="574650"/>
            <a:ext cx="3184800" cy="39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This function visually displays clusters of climate data, showing how different data points group together based on similarity.</a:t>
            </a:r>
            <a:endParaRPr sz="1100"/>
          </a:p>
          <a:p>
            <a:pPr indent="0" lvl="0" marL="0" rtl="0" algn="l">
              <a:lnSpc>
                <a:spcPct val="115000"/>
              </a:lnSpc>
              <a:spcBef>
                <a:spcPts val="1200"/>
              </a:spcBef>
              <a:spcAft>
                <a:spcPts val="0"/>
              </a:spcAft>
              <a:buNone/>
            </a:pPr>
            <a:r>
              <a:rPr lang="en" sz="1100"/>
              <a:t>Started off first with error handling</a:t>
            </a:r>
            <a:endParaRPr sz="1100"/>
          </a:p>
          <a:p>
            <a:pPr indent="0" lvl="0" marL="0" rtl="0" algn="l">
              <a:lnSpc>
                <a:spcPct val="115000"/>
              </a:lnSpc>
              <a:spcBef>
                <a:spcPts val="0"/>
              </a:spcBef>
              <a:spcAft>
                <a:spcPts val="0"/>
              </a:spcAft>
              <a:buNone/>
            </a:pPr>
            <a:r>
              <a:rPr lang="en" sz="1100"/>
              <a:t>Checks if the data is one-dimensional (e.g., only "year") - IF NOT IT SPLITS IT UP TO X AND Y</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plt.scatter(x_data, y_data, c=labels, cmap='viridis')</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Plots a scatterplot where each point is color-coded based on its cluster label.</a:t>
            </a:r>
            <a:endParaRPr sz="1100"/>
          </a:p>
          <a:p>
            <a:pPr indent="0" lvl="0" marL="0" rtl="0" algn="l">
              <a:lnSpc>
                <a:spcPct val="115000"/>
              </a:lnSpc>
              <a:spcBef>
                <a:spcPts val="0"/>
              </a:spcBef>
              <a:spcAft>
                <a:spcPts val="0"/>
              </a:spcAft>
              <a:buNone/>
            </a:pPr>
            <a:r>
              <a:rPr b="1" lang="en" sz="1100"/>
              <a:t>viridis colormap for nice visual distinction.</a:t>
            </a:r>
            <a:endParaRPr b="1" sz="11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100"/>
          </a:p>
        </p:txBody>
      </p:sp>
      <p:pic>
        <p:nvPicPr>
          <p:cNvPr id="3839" name="Google Shape;3839;p50" title="Screenshot 2025-04-09 at 1.43.28 PM.png"/>
          <p:cNvPicPr preferRelativeResize="0"/>
          <p:nvPr/>
        </p:nvPicPr>
        <p:blipFill>
          <a:blip r:embed="rId3">
            <a:alphaModFix/>
          </a:blip>
          <a:stretch>
            <a:fillRect/>
          </a:stretch>
        </p:blipFill>
        <p:spPr>
          <a:xfrm>
            <a:off x="73000" y="1546475"/>
            <a:ext cx="5017821" cy="288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sp>
        <p:nvSpPr>
          <p:cNvPr id="3844" name="Google Shape;3844;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45" name="Google Shape;3845;p51"/>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Anomaly Detection - Line Plot with the OUTLIERS (anomalies)</a:t>
            </a:r>
            <a:endParaRPr b="1" sz="1100"/>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846" name="Google Shape;3846;p51"/>
          <p:cNvSpPr txBox="1"/>
          <p:nvPr/>
        </p:nvSpPr>
        <p:spPr>
          <a:xfrm>
            <a:off x="5681675" y="574650"/>
            <a:ext cx="31848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This function highlights unusual or extreme data points, useful in climate analysis for identifying outliers in trends. </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plt.plot(time_series, label='Time Series')</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Plots the entire timeline of climate data</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plt.plot(np.where(anomalies, time_series, np.nan), 'ro', label='Anomalies')</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Uses np.where() to only plot red dots (ro) where anomalies are True.</a:t>
            </a:r>
            <a:endParaRPr sz="1100"/>
          </a:p>
          <a:p>
            <a:pPr indent="0" lvl="0" marL="0" rtl="0" algn="l">
              <a:lnSpc>
                <a:spcPct val="115000"/>
              </a:lnSpc>
              <a:spcBef>
                <a:spcPts val="0"/>
              </a:spcBef>
              <a:spcAft>
                <a:spcPts val="0"/>
              </a:spcAft>
              <a:buNone/>
            </a:pPr>
            <a:r>
              <a:rPr lang="en" sz="1100"/>
              <a:t>Non-anomalies are replaced with np.nan which does not plot them</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Helps scientists focus attention on specific years or regions that cause problems</a:t>
            </a:r>
            <a:endParaRPr sz="1100"/>
          </a:p>
        </p:txBody>
      </p:sp>
      <p:pic>
        <p:nvPicPr>
          <p:cNvPr id="3847" name="Google Shape;3847;p51" title="Screenshot 2025-04-09 at 1.48.55 PM.png"/>
          <p:cNvPicPr preferRelativeResize="0"/>
          <p:nvPr/>
        </p:nvPicPr>
        <p:blipFill>
          <a:blip r:embed="rId3">
            <a:alphaModFix/>
          </a:blip>
          <a:stretch>
            <a:fillRect/>
          </a:stretch>
        </p:blipFill>
        <p:spPr>
          <a:xfrm>
            <a:off x="117100" y="1736800"/>
            <a:ext cx="5376873" cy="28320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34"/>
          <p:cNvSpPr txBox="1"/>
          <p:nvPr>
            <p:ph type="title"/>
          </p:nvPr>
        </p:nvSpPr>
        <p:spPr>
          <a:xfrm>
            <a:off x="0" y="398525"/>
            <a:ext cx="91440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our Project</a:t>
            </a:r>
            <a:endParaRPr/>
          </a:p>
        </p:txBody>
      </p:sp>
      <p:sp>
        <p:nvSpPr>
          <p:cNvPr id="3423" name="Google Shape;3423;p34"/>
          <p:cNvSpPr txBox="1"/>
          <p:nvPr>
            <p:ph idx="1" type="subTitle"/>
          </p:nvPr>
        </p:nvSpPr>
        <p:spPr>
          <a:xfrm>
            <a:off x="433950" y="1719225"/>
            <a:ext cx="8276100" cy="2835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Our project, The</a:t>
            </a:r>
            <a:r>
              <a:rPr lang="en"/>
              <a:t> Climate Change Impact Analyzer is a Python-based analytical tool designed to:</a:t>
            </a:r>
            <a:endParaRPr/>
          </a:p>
          <a:p>
            <a:pPr indent="-298450" lvl="0" marL="457200" rtl="0" algn="l">
              <a:spcBef>
                <a:spcPts val="1200"/>
              </a:spcBef>
              <a:spcAft>
                <a:spcPts val="0"/>
              </a:spcAft>
              <a:buClr>
                <a:srgbClr val="000000"/>
              </a:buClr>
              <a:buSzPts val="1100"/>
              <a:buFont typeface="Arial"/>
              <a:buChar char="●"/>
            </a:pPr>
            <a:r>
              <a:rPr lang="en"/>
              <a:t>Accurately preprocess diverse climate datasets.</a:t>
            </a:r>
            <a:endParaRPr/>
          </a:p>
          <a:p>
            <a:pPr indent="-298450" lvl="0" marL="457200" rtl="0" algn="l">
              <a:spcBef>
                <a:spcPts val="0"/>
              </a:spcBef>
              <a:spcAft>
                <a:spcPts val="0"/>
              </a:spcAft>
              <a:buClr>
                <a:srgbClr val="000000"/>
              </a:buClr>
              <a:buSzPts val="1100"/>
              <a:buFont typeface="Arial"/>
              <a:buChar char="●"/>
            </a:pPr>
            <a:r>
              <a:rPr lang="en"/>
              <a:t>Predict key climate parameters (temperature, precipitation).</a:t>
            </a:r>
            <a:endParaRPr/>
          </a:p>
          <a:p>
            <a:pPr indent="-298450" lvl="0" marL="457200" rtl="0" algn="l">
              <a:spcBef>
                <a:spcPts val="0"/>
              </a:spcBef>
              <a:spcAft>
                <a:spcPts val="0"/>
              </a:spcAft>
              <a:buClr>
                <a:srgbClr val="000000"/>
              </a:buClr>
              <a:buSzPts val="1100"/>
              <a:buFont typeface="Arial"/>
              <a:buChar char="●"/>
            </a:pPr>
            <a:r>
              <a:rPr lang="en"/>
              <a:t>Identify regional climate patterns through clustering.</a:t>
            </a:r>
            <a:endParaRPr/>
          </a:p>
          <a:p>
            <a:pPr indent="-298450" lvl="0" marL="457200" rtl="0" algn="l">
              <a:spcBef>
                <a:spcPts val="0"/>
              </a:spcBef>
              <a:spcAft>
                <a:spcPts val="0"/>
              </a:spcAft>
              <a:buClr>
                <a:srgbClr val="000000"/>
              </a:buClr>
              <a:buSzPts val="1100"/>
              <a:buFont typeface="Arial"/>
              <a:buChar char="●"/>
            </a:pPr>
            <a:r>
              <a:rPr lang="en"/>
              <a:t>Detect anomalies indicating significant climate events.</a:t>
            </a:r>
            <a:endParaRPr/>
          </a:p>
          <a:p>
            <a:pPr indent="0" lvl="0" marL="0" rtl="0" algn="l">
              <a:spcBef>
                <a:spcPts val="1200"/>
              </a:spcBef>
              <a:spcAft>
                <a:spcPts val="0"/>
              </a:spcAft>
              <a:buNone/>
            </a:pPr>
            <a:r>
              <a:t/>
            </a:r>
            <a:endParaRPr/>
          </a:p>
        </p:txBody>
      </p:sp>
      <p:grpSp>
        <p:nvGrpSpPr>
          <p:cNvPr id="3424" name="Google Shape;3424;p34"/>
          <p:cNvGrpSpPr/>
          <p:nvPr/>
        </p:nvGrpSpPr>
        <p:grpSpPr>
          <a:xfrm>
            <a:off x="433957" y="3871814"/>
            <a:ext cx="1861135" cy="1205479"/>
            <a:chOff x="739075" y="2367100"/>
            <a:chExt cx="1367275" cy="885600"/>
          </a:xfrm>
        </p:grpSpPr>
        <p:sp>
          <p:nvSpPr>
            <p:cNvPr id="3425" name="Google Shape;3425;p3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34"/>
          <p:cNvGrpSpPr/>
          <p:nvPr/>
        </p:nvGrpSpPr>
        <p:grpSpPr>
          <a:xfrm>
            <a:off x="7072603" y="485831"/>
            <a:ext cx="1451089" cy="939887"/>
            <a:chOff x="739075" y="2367100"/>
            <a:chExt cx="1367275" cy="885600"/>
          </a:xfrm>
        </p:grpSpPr>
        <p:sp>
          <p:nvSpPr>
            <p:cNvPr id="3434" name="Google Shape;3434;p3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34"/>
          <p:cNvGrpSpPr/>
          <p:nvPr/>
        </p:nvGrpSpPr>
        <p:grpSpPr>
          <a:xfrm>
            <a:off x="7292978" y="1719213"/>
            <a:ext cx="942695" cy="390401"/>
            <a:chOff x="5525375" y="1545600"/>
            <a:chExt cx="289650" cy="119950"/>
          </a:xfrm>
        </p:grpSpPr>
        <p:sp>
          <p:nvSpPr>
            <p:cNvPr id="3443" name="Google Shape;3443;p3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34"/>
          <p:cNvGrpSpPr/>
          <p:nvPr/>
        </p:nvGrpSpPr>
        <p:grpSpPr>
          <a:xfrm>
            <a:off x="6529759" y="2315837"/>
            <a:ext cx="2686134" cy="2281169"/>
            <a:chOff x="-309766" y="248162"/>
            <a:chExt cx="2686134" cy="2281169"/>
          </a:xfrm>
        </p:grpSpPr>
        <p:grpSp>
          <p:nvGrpSpPr>
            <p:cNvPr id="3446" name="Google Shape;3446;p34"/>
            <p:cNvGrpSpPr/>
            <p:nvPr/>
          </p:nvGrpSpPr>
          <p:grpSpPr>
            <a:xfrm>
              <a:off x="-309766" y="248162"/>
              <a:ext cx="2686134" cy="1006202"/>
              <a:chOff x="6139625" y="939075"/>
              <a:chExt cx="1818642" cy="681247"/>
            </a:xfrm>
          </p:grpSpPr>
          <p:sp>
            <p:nvSpPr>
              <p:cNvPr id="3447" name="Google Shape;3447;p3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34"/>
            <p:cNvGrpSpPr/>
            <p:nvPr/>
          </p:nvGrpSpPr>
          <p:grpSpPr>
            <a:xfrm>
              <a:off x="572843" y="1377735"/>
              <a:ext cx="1084741" cy="1151596"/>
              <a:chOff x="742350" y="3532700"/>
              <a:chExt cx="1038825" cy="1102850"/>
            </a:xfrm>
          </p:grpSpPr>
          <p:sp>
            <p:nvSpPr>
              <p:cNvPr id="3452" name="Google Shape;3452;p3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4" name="Google Shape;3524;p34"/>
          <p:cNvGrpSpPr/>
          <p:nvPr/>
        </p:nvGrpSpPr>
        <p:grpSpPr>
          <a:xfrm rot="9899804">
            <a:off x="7488816" y="2212707"/>
            <a:ext cx="501607" cy="532600"/>
            <a:chOff x="742350" y="3532700"/>
            <a:chExt cx="1038825" cy="1102850"/>
          </a:xfrm>
        </p:grpSpPr>
        <p:sp>
          <p:nvSpPr>
            <p:cNvPr id="3525" name="Google Shape;3525;p3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53" name="Google Shape;3853;p52"/>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(Bonus) - Animation - Matplotlib animation</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854" name="Google Shape;3854;p52"/>
          <p:cNvSpPr txBox="1"/>
          <p:nvPr/>
        </p:nvSpPr>
        <p:spPr>
          <a:xfrm>
            <a:off x="5681675" y="574650"/>
            <a:ext cx="3184800" cy="39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This function creates an animated line chart showing how actual and predicted climate values evolve over time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Initializes the animation figure and sets the plot boundaries based on data range.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line_actual, = ax.plot([], [], label="Actual", color="blue")</a:t>
            </a:r>
            <a:endParaRPr sz="1100">
              <a:solidFill>
                <a:srgbClr val="FF0000"/>
              </a:solidFill>
            </a:endParaRPr>
          </a:p>
          <a:p>
            <a:pPr indent="0" lvl="0" marL="0" rtl="0" algn="l">
              <a:lnSpc>
                <a:spcPct val="115000"/>
              </a:lnSpc>
              <a:spcBef>
                <a:spcPts val="0"/>
              </a:spcBef>
              <a:spcAft>
                <a:spcPts val="0"/>
              </a:spcAft>
              <a:buNone/>
            </a:pPr>
            <a:r>
              <a:rPr lang="en" sz="1100">
                <a:solidFill>
                  <a:srgbClr val="FF0000"/>
                </a:solidFill>
              </a:rPr>
              <a:t>line_predicted, = ax.plot([], [], label="Predicted", color="orange")</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Prepares two lines: one for actual values, one for predictions, drawn frame by frame.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ani = FuncAnimation(... interval=100, repeat=False)</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Tells Matplotlib to draw 1 new frame every 100ms until all points are plotted.</a:t>
            </a:r>
            <a:endParaRPr sz="1100"/>
          </a:p>
          <a:p>
            <a:pPr indent="0" lvl="0" marL="0" rtl="0" algn="l">
              <a:lnSpc>
                <a:spcPct val="115000"/>
              </a:lnSpc>
              <a:spcBef>
                <a:spcPts val="0"/>
              </a:spcBef>
              <a:spcAft>
                <a:spcPts val="0"/>
              </a:spcAft>
              <a:buNone/>
            </a:pPr>
            <a:r>
              <a:t/>
            </a:r>
            <a:endParaRPr sz="1100"/>
          </a:p>
        </p:txBody>
      </p:sp>
      <p:pic>
        <p:nvPicPr>
          <p:cNvPr id="3855" name="Google Shape;3855;p52" title="Screenshot 2025-04-09 at 2.03.26 PM.png"/>
          <p:cNvPicPr preferRelativeResize="0"/>
          <p:nvPr/>
        </p:nvPicPr>
        <p:blipFill>
          <a:blip r:embed="rId3">
            <a:alphaModFix/>
          </a:blip>
          <a:stretch>
            <a:fillRect/>
          </a:stretch>
        </p:blipFill>
        <p:spPr>
          <a:xfrm>
            <a:off x="352900" y="1467025"/>
            <a:ext cx="3614773" cy="3786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sp>
        <p:nvSpPr>
          <p:cNvPr id="3860" name="Google Shape;3860;p53"/>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endParaRPr>
              <a:solidFill>
                <a:schemeClr val="accent2"/>
              </a:solidFill>
            </a:endParaRPr>
          </a:p>
        </p:txBody>
      </p:sp>
      <p:sp>
        <p:nvSpPr>
          <p:cNvPr id="3861" name="Google Shape;3861;p53"/>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The purpose of main.py is to visualize the project as something </a:t>
            </a:r>
            <a:r>
              <a:rPr lang="en" sz="1200">
                <a:solidFill>
                  <a:schemeClr val="dk1"/>
                </a:solidFill>
                <a:latin typeface="Albert Sans"/>
                <a:ea typeface="Albert Sans"/>
                <a:cs typeface="Albert Sans"/>
                <a:sym typeface="Albert Sans"/>
              </a:rPr>
              <a:t>the</a:t>
            </a:r>
            <a:r>
              <a:rPr lang="en" sz="1200">
                <a:solidFill>
                  <a:schemeClr val="dk1"/>
                </a:solidFill>
                <a:latin typeface="Albert Sans"/>
                <a:ea typeface="Albert Sans"/>
                <a:cs typeface="Albert Sans"/>
                <a:sym typeface="Albert Sans"/>
              </a:rPr>
              <a:t> user can easily use to navigate through everything.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files = list_data_files()</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Recursively finds all .csv files in the data directory </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Displays them with a number so the user can select one.</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target_column = auto_detect_target_column(...)</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Looks at both the file name and its headers.</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Automatically detects whether it should use "temperature", "precipitation", or "anomaly" to analyze.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Preprocess the Data</a:t>
            </a:r>
            <a:endParaRPr sz="1200">
              <a:solidFill>
                <a:schemeClr val="dk1"/>
              </a:solidFill>
              <a:latin typeface="Albert Sans"/>
              <a:ea typeface="Albert Sans"/>
              <a:cs typeface="Albert Sans"/>
              <a:sym typeface="Albert Sans"/>
            </a:endParaRPr>
          </a:p>
          <a:p>
            <a:pPr indent="-298450" lvl="1" marL="914400" rtl="0" algn="l">
              <a:lnSpc>
                <a:spcPct val="115000"/>
              </a:lnSpc>
              <a:spcBef>
                <a:spcPts val="0"/>
              </a:spcBef>
              <a:spcAft>
                <a:spcPts val="0"/>
              </a:spcAft>
              <a:buSzPts val="1100"/>
              <a:buAutoNum type="alphaLcPeriod"/>
            </a:pPr>
            <a:r>
              <a:rPr lang="en" sz="1100"/>
              <a:t>Cleans the data (removes -9999 and NaNs).</a:t>
            </a:r>
            <a:endParaRPr sz="1100"/>
          </a:p>
          <a:p>
            <a:pPr indent="-298450" lvl="1" marL="914400" rtl="0" algn="l">
              <a:lnSpc>
                <a:spcPct val="115000"/>
              </a:lnSpc>
              <a:spcBef>
                <a:spcPts val="0"/>
              </a:spcBef>
              <a:spcAft>
                <a:spcPts val="0"/>
              </a:spcAft>
              <a:buSzPts val="1100"/>
              <a:buAutoNum type="alphaLcPeriod"/>
            </a:pPr>
            <a:r>
              <a:rPr lang="en" sz="1100"/>
              <a:t>Normalizes values so the models work better.</a:t>
            </a:r>
            <a:endParaRPr sz="1100"/>
          </a:p>
          <a:p>
            <a:pPr indent="-298450" lvl="1" marL="914400" rtl="0" algn="l">
              <a:lnSpc>
                <a:spcPct val="115000"/>
              </a:lnSpc>
              <a:spcBef>
                <a:spcPts val="0"/>
              </a:spcBef>
              <a:spcAft>
                <a:spcPts val="0"/>
              </a:spcAft>
              <a:buSzPts val="1100"/>
              <a:buAutoNum type="alphaLcPeriod"/>
            </a:pPr>
            <a:r>
              <a:rPr lang="en" sz="1100"/>
              <a:t>Extracts features like </a:t>
            </a:r>
            <a:r>
              <a:rPr b="1" lang="en" sz="1100"/>
              <a:t>year</a:t>
            </a:r>
            <a:r>
              <a:rPr lang="en" sz="1100"/>
              <a:t> and </a:t>
            </a:r>
            <a:r>
              <a:rPr b="1" lang="en" sz="1100"/>
              <a:t>month</a:t>
            </a:r>
            <a:r>
              <a:rPr lang="en" sz="1100"/>
              <a:t> as inputs.</a:t>
            </a:r>
            <a:endParaRPr sz="1100"/>
          </a:p>
          <a:p>
            <a:pPr indent="-298450" lvl="0" marL="457200" rtl="0" algn="l">
              <a:lnSpc>
                <a:spcPct val="115000"/>
              </a:lnSpc>
              <a:spcBef>
                <a:spcPts val="0"/>
              </a:spcBef>
              <a:spcAft>
                <a:spcPts val="0"/>
              </a:spcAft>
              <a:buSzPts val="1100"/>
              <a:buAutoNum type="arabicPeriod"/>
            </a:pPr>
            <a:r>
              <a:rPr lang="en" sz="1100"/>
              <a:t>Runs the prediction </a:t>
            </a:r>
            <a:endParaRPr sz="1100"/>
          </a:p>
          <a:p>
            <a:pPr indent="-298450" lvl="1" marL="914400" rtl="0" algn="l">
              <a:lnSpc>
                <a:spcPct val="115000"/>
              </a:lnSpc>
              <a:spcBef>
                <a:spcPts val="0"/>
              </a:spcBef>
              <a:spcAft>
                <a:spcPts val="0"/>
              </a:spcAft>
              <a:buSzPts val="1100"/>
              <a:buAutoNum type="alphaLcPeriod"/>
            </a:pPr>
            <a:r>
              <a:rPr lang="en" sz="1100"/>
              <a:t>Shows the first 5 predictions vs actual values.</a:t>
            </a:r>
            <a:endParaRPr sz="1100"/>
          </a:p>
          <a:p>
            <a:pPr indent="-298450" lvl="1" marL="914400" rtl="0" algn="l">
              <a:lnSpc>
                <a:spcPct val="115000"/>
              </a:lnSpc>
              <a:spcBef>
                <a:spcPts val="0"/>
              </a:spcBef>
              <a:spcAft>
                <a:spcPts val="0"/>
              </a:spcAft>
              <a:buSzPts val="1100"/>
              <a:buAutoNum type="alphaLcPeriod"/>
            </a:pPr>
            <a:r>
              <a:rPr lang="en" sz="1100"/>
              <a:t>Visualizes it as a line plot + animation.</a:t>
            </a:r>
            <a:endParaRPr sz="1100"/>
          </a:p>
          <a:p>
            <a:pPr indent="0" lvl="0" marL="914400" rtl="0" algn="l">
              <a:lnSpc>
                <a:spcPct val="115000"/>
              </a:lnSpc>
              <a:spcBef>
                <a:spcPts val="1200"/>
              </a:spcBef>
              <a:spcAft>
                <a:spcPts val="1200"/>
              </a:spcAft>
              <a:buNone/>
            </a:pPr>
            <a:r>
              <a:t/>
            </a:r>
            <a:endParaRPr sz="1100"/>
          </a:p>
        </p:txBody>
      </p:sp>
      <p:grpSp>
        <p:nvGrpSpPr>
          <p:cNvPr id="3862" name="Google Shape;3862;p53"/>
          <p:cNvGrpSpPr/>
          <p:nvPr/>
        </p:nvGrpSpPr>
        <p:grpSpPr>
          <a:xfrm>
            <a:off x="7858608" y="272915"/>
            <a:ext cx="1048375" cy="533161"/>
            <a:chOff x="754950" y="603975"/>
            <a:chExt cx="2507475" cy="1275200"/>
          </a:xfrm>
        </p:grpSpPr>
        <p:sp>
          <p:nvSpPr>
            <p:cNvPr id="3863" name="Google Shape;3863;p5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9" name="Shape 3879"/>
        <p:cNvGrpSpPr/>
        <p:nvPr/>
      </p:nvGrpSpPr>
      <p:grpSpPr>
        <a:xfrm>
          <a:off x="0" y="0"/>
          <a:ext cx="0" cy="0"/>
          <a:chOff x="0" y="0"/>
          <a:chExt cx="0" cy="0"/>
        </a:xfrm>
      </p:grpSpPr>
      <p:sp>
        <p:nvSpPr>
          <p:cNvPr id="3880" name="Google Shape;3880;p54"/>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endParaRPr>
              <a:solidFill>
                <a:schemeClr val="accent2"/>
              </a:solidFill>
            </a:endParaRPr>
          </a:p>
        </p:txBody>
      </p:sp>
      <p:sp>
        <p:nvSpPr>
          <p:cNvPr id="3881" name="Google Shape;3881;p54"/>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5. l</a:t>
            </a:r>
            <a:r>
              <a:rPr lang="en" sz="1200">
                <a:solidFill>
                  <a:srgbClr val="FF0000"/>
                </a:solidFill>
                <a:latin typeface="Albert Sans"/>
                <a:ea typeface="Albert Sans"/>
                <a:cs typeface="Albert Sans"/>
                <a:sym typeface="Albert Sans"/>
              </a:rPr>
              <a:t>abels = custom_clustering(X, n_clusters=3) </a:t>
            </a:r>
            <a:br>
              <a:rPr lang="en" sz="1200">
                <a:solidFill>
                  <a:srgbClr val="FF0000"/>
                </a:solidFill>
                <a:latin typeface="Albert Sans"/>
                <a:ea typeface="Albert Sans"/>
                <a:cs typeface="Albert Sans"/>
                <a:sym typeface="Albert Sans"/>
              </a:rPr>
            </a:br>
            <a:r>
              <a:rPr lang="en" sz="1200">
                <a:solidFill>
                  <a:srgbClr val="FF0000"/>
                </a:solidFill>
                <a:latin typeface="Albert Sans"/>
                <a:ea typeface="Albert Sans"/>
                <a:cs typeface="Albert Sans"/>
                <a:sym typeface="Albert Sans"/>
              </a:rPr>
              <a:t>Visualizer.plot_clusters</a:t>
            </a:r>
            <a:endParaRPr sz="1200">
              <a:solidFill>
                <a:srgbClr val="191919"/>
              </a:solidFill>
              <a:latin typeface="Albert Sans"/>
              <a:ea typeface="Albert Sans"/>
              <a:cs typeface="Albert Sans"/>
              <a:sym typeface="Albert Sans"/>
            </a:endParaRPr>
          </a:p>
          <a:p>
            <a:pPr indent="-304800" lvl="0" marL="457200" rtl="0" algn="l">
              <a:lnSpc>
                <a:spcPct val="115000"/>
              </a:lnSpc>
              <a:spcBef>
                <a:spcPts val="1200"/>
              </a:spcBef>
              <a:spcAft>
                <a:spcPts val="0"/>
              </a:spcAft>
              <a:buClr>
                <a:srgbClr val="191919"/>
              </a:buClr>
              <a:buSzPts val="1200"/>
              <a:buFont typeface="Albert Sans"/>
              <a:buAutoNum type="alphaLcPeriod"/>
            </a:pPr>
            <a:r>
              <a:rPr lang="en" sz="1100"/>
              <a:t>Groups the data into 3 clusters.</a:t>
            </a:r>
            <a:endParaRPr sz="1100"/>
          </a:p>
          <a:p>
            <a:pPr indent="-304800" lvl="0" marL="457200" rtl="0" algn="l">
              <a:lnSpc>
                <a:spcPct val="115000"/>
              </a:lnSpc>
              <a:spcBef>
                <a:spcPts val="0"/>
              </a:spcBef>
              <a:spcAft>
                <a:spcPts val="0"/>
              </a:spcAft>
              <a:buClr>
                <a:srgbClr val="191919"/>
              </a:buClr>
              <a:buSzPts val="1200"/>
              <a:buFont typeface="Albert Sans"/>
              <a:buAutoNum type="alphaLcPeriod"/>
            </a:pPr>
            <a:r>
              <a:rPr lang="en" sz="1100"/>
              <a:t>Helps identify regional or seasonal patterns in the data.</a:t>
            </a:r>
            <a:endParaRPr sz="1100"/>
          </a:p>
          <a:p>
            <a:pPr indent="-304800" lvl="0" marL="457200" rtl="0" algn="l">
              <a:lnSpc>
                <a:spcPct val="115000"/>
              </a:lnSpc>
              <a:spcBef>
                <a:spcPts val="0"/>
              </a:spcBef>
              <a:spcAft>
                <a:spcPts val="0"/>
              </a:spcAft>
              <a:buClr>
                <a:srgbClr val="191919"/>
              </a:buClr>
              <a:buSzPts val="1200"/>
              <a:buFont typeface="Albert Sans"/>
              <a:buAutoNum type="alphaLcPeriod"/>
            </a:pPr>
            <a:r>
              <a:rPr lang="en" sz="1200">
                <a:solidFill>
                  <a:srgbClr val="191919"/>
                </a:solidFill>
                <a:latin typeface="Albert Sans"/>
                <a:ea typeface="Albert Sans"/>
                <a:cs typeface="Albert Sans"/>
                <a:sym typeface="Albert Sans"/>
              </a:rPr>
              <a:t>Colored Scatter Plot</a:t>
            </a:r>
            <a:endParaRPr sz="1200">
              <a:solidFill>
                <a:srgbClr val="191919"/>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6. Anomaly Detection:</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rgbClr val="FF0000"/>
                </a:solidFill>
                <a:latin typeface="Albert Sans"/>
                <a:ea typeface="Albert Sans"/>
                <a:cs typeface="Albert Sans"/>
                <a:sym typeface="Albert Sans"/>
              </a:rPr>
              <a:t>anomalies = detect_anomalies(y, window_size=3, threshold=1.5)</a:t>
            </a:r>
            <a:endParaRPr sz="1200">
              <a:solidFill>
                <a:srgbClr val="FF0000"/>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200">
                <a:solidFill>
                  <a:srgbClr val="FF0000"/>
                </a:solidFill>
                <a:latin typeface="Albert Sans"/>
                <a:ea typeface="Albert Sans"/>
                <a:cs typeface="Albert Sans"/>
                <a:sym typeface="Albert Sans"/>
              </a:rPr>
              <a:t>Visualizer.plot_anomalies</a:t>
            </a:r>
            <a:endParaRPr sz="1200">
              <a:solidFill>
                <a:srgbClr val="FF0000"/>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Flags data points that significantly deviate from the moving average</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200">
                <a:solidFill>
                  <a:schemeClr val="dk1"/>
                </a:solidFill>
                <a:latin typeface="Albert Sans"/>
                <a:ea typeface="Albert Sans"/>
                <a:cs typeface="Albert Sans"/>
                <a:sym typeface="Albert Sans"/>
              </a:rPr>
              <a:t>7. </a:t>
            </a:r>
            <a:r>
              <a:rPr lang="en" sz="1200">
                <a:solidFill>
                  <a:srgbClr val="FF0000"/>
                </a:solidFill>
                <a:latin typeface="Albert Sans"/>
                <a:ea typeface="Albert Sans"/>
                <a:cs typeface="Albert Sans"/>
                <a:sym typeface="Albert Sans"/>
              </a:rPr>
              <a:t>print("\n Done, all steps completed.")</a:t>
            </a:r>
            <a:endParaRPr sz="1200">
              <a:solidFill>
                <a:srgbClr val="FF0000"/>
              </a:solidFill>
              <a:latin typeface="Albert Sans"/>
              <a:ea typeface="Albert Sans"/>
              <a:cs typeface="Albert Sans"/>
              <a:sym typeface="Albert Sans"/>
            </a:endParaRPr>
          </a:p>
          <a:p>
            <a:pPr indent="-304800" lvl="0" marL="457200" rtl="0" algn="l">
              <a:lnSpc>
                <a:spcPct val="115000"/>
              </a:lnSpc>
              <a:spcBef>
                <a:spcPts val="0"/>
              </a:spcBef>
              <a:spcAft>
                <a:spcPts val="0"/>
              </a:spcAft>
              <a:buClr>
                <a:srgbClr val="191919"/>
              </a:buClr>
              <a:buSzPts val="1200"/>
              <a:buFont typeface="Albert Sans"/>
              <a:buAutoNum type="alphaLcPeriod"/>
            </a:pPr>
            <a:r>
              <a:rPr lang="en" sz="1200">
                <a:solidFill>
                  <a:srgbClr val="191919"/>
                </a:solidFill>
                <a:latin typeface="Albert Sans"/>
                <a:ea typeface="Albert Sans"/>
                <a:cs typeface="Albert Sans"/>
                <a:sym typeface="Albert Sans"/>
              </a:rPr>
              <a:t>Everything is plotted and visualized</a:t>
            </a:r>
            <a:endParaRPr sz="1200">
              <a:solidFill>
                <a:srgbClr val="191919"/>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200">
              <a:solidFill>
                <a:srgbClr val="191919"/>
              </a:solidFill>
              <a:latin typeface="Albert Sans"/>
              <a:ea typeface="Albert Sans"/>
              <a:cs typeface="Albert Sans"/>
              <a:sym typeface="Albert Sans"/>
            </a:endParaRPr>
          </a:p>
          <a:p>
            <a:pPr indent="0" lvl="0" marL="0" rtl="0" algn="l">
              <a:lnSpc>
                <a:spcPct val="115000"/>
              </a:lnSpc>
              <a:spcBef>
                <a:spcPts val="1200"/>
              </a:spcBef>
              <a:spcAft>
                <a:spcPts val="1200"/>
              </a:spcAft>
              <a:buNone/>
            </a:pPr>
            <a:r>
              <a:t/>
            </a:r>
            <a:endParaRPr sz="1200">
              <a:solidFill>
                <a:schemeClr val="dk1"/>
              </a:solidFill>
              <a:latin typeface="Albert Sans"/>
              <a:ea typeface="Albert Sans"/>
              <a:cs typeface="Albert Sans"/>
              <a:sym typeface="Albert Sans"/>
            </a:endParaRPr>
          </a:p>
        </p:txBody>
      </p:sp>
      <p:grpSp>
        <p:nvGrpSpPr>
          <p:cNvPr id="3882" name="Google Shape;3882;p54"/>
          <p:cNvGrpSpPr/>
          <p:nvPr/>
        </p:nvGrpSpPr>
        <p:grpSpPr>
          <a:xfrm>
            <a:off x="7858608" y="272915"/>
            <a:ext cx="1048375" cy="533161"/>
            <a:chOff x="754950" y="603975"/>
            <a:chExt cx="2507475" cy="1275200"/>
          </a:xfrm>
        </p:grpSpPr>
        <p:sp>
          <p:nvSpPr>
            <p:cNvPr id="3883" name="Google Shape;3883;p54"/>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9" name="Shape 3899"/>
        <p:cNvGrpSpPr/>
        <p:nvPr/>
      </p:nvGrpSpPr>
      <p:grpSpPr>
        <a:xfrm>
          <a:off x="0" y="0"/>
          <a:ext cx="0" cy="0"/>
          <a:chOff x="0" y="0"/>
          <a:chExt cx="0" cy="0"/>
        </a:xfrm>
      </p:grpSpPr>
      <p:sp>
        <p:nvSpPr>
          <p:cNvPr id="3900" name="Google Shape;3900;p55"/>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 - Command Line Interface</a:t>
            </a:r>
            <a:endParaRPr>
              <a:solidFill>
                <a:schemeClr val="accent2"/>
              </a:solidFill>
            </a:endParaRPr>
          </a:p>
        </p:txBody>
      </p:sp>
      <p:sp>
        <p:nvSpPr>
          <p:cNvPr id="3901" name="Google Shape;3901;p55"/>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The CLI is designed for </a:t>
            </a:r>
            <a:r>
              <a:rPr lang="en" sz="1100"/>
              <a:t>users</a:t>
            </a:r>
            <a:r>
              <a:rPr lang="en" sz="1100"/>
              <a:t> who prefer working directly in the terminal. </a:t>
            </a:r>
            <a:endParaRPr sz="1100"/>
          </a:p>
          <a:p>
            <a:pPr indent="-298450" lvl="0" marL="457200" rtl="0" algn="l">
              <a:lnSpc>
                <a:spcPct val="115000"/>
              </a:lnSpc>
              <a:spcBef>
                <a:spcPts val="1200"/>
              </a:spcBef>
              <a:spcAft>
                <a:spcPts val="0"/>
              </a:spcAft>
              <a:buSzPts val="1100"/>
              <a:buChar char="●"/>
            </a:pPr>
            <a:r>
              <a:rPr lang="en" sz="1100"/>
              <a:t>Load specific climate datasets</a:t>
            </a:r>
            <a:endParaRPr sz="1100"/>
          </a:p>
          <a:p>
            <a:pPr indent="-298450" lvl="0" marL="457200" rtl="0" algn="l">
              <a:lnSpc>
                <a:spcPct val="115000"/>
              </a:lnSpc>
              <a:spcBef>
                <a:spcPts val="0"/>
              </a:spcBef>
              <a:spcAft>
                <a:spcPts val="0"/>
              </a:spcAft>
              <a:buSzPts val="1100"/>
              <a:buChar char="●"/>
            </a:pPr>
            <a:r>
              <a:rPr lang="en" sz="1100"/>
              <a:t>Choose a desired action: predict, cluster, or anomalies</a:t>
            </a:r>
            <a:endParaRPr sz="1100"/>
          </a:p>
          <a:p>
            <a:pPr indent="-298450" lvl="0" marL="457200" rtl="0" algn="l">
              <a:lnSpc>
                <a:spcPct val="115000"/>
              </a:lnSpc>
              <a:spcBef>
                <a:spcPts val="0"/>
              </a:spcBef>
              <a:spcAft>
                <a:spcPts val="0"/>
              </a:spcAft>
              <a:buSzPts val="1100"/>
              <a:buChar char="●"/>
            </a:pPr>
            <a:r>
              <a:rPr lang="en" sz="1100"/>
              <a:t>Run everything via command-line flags, where there is no user interface</a:t>
            </a:r>
            <a:endParaRPr sz="1100"/>
          </a:p>
          <a:p>
            <a:pPr indent="0" lvl="0" marL="0" rtl="0" algn="l">
              <a:lnSpc>
                <a:spcPct val="115000"/>
              </a:lnSpc>
              <a:spcBef>
                <a:spcPts val="1200"/>
              </a:spcBef>
              <a:spcAft>
                <a:spcPts val="0"/>
              </a:spcAft>
              <a:buNone/>
            </a:pPr>
            <a:r>
              <a:rPr lang="en" sz="1100"/>
              <a:t>An example command:</a:t>
            </a:r>
            <a:endParaRPr sz="1100"/>
          </a:p>
          <a:p>
            <a:pPr indent="0" lvl="0" marL="0" rtl="0" algn="l">
              <a:lnSpc>
                <a:spcPct val="115000"/>
              </a:lnSpc>
              <a:spcBef>
                <a:spcPts val="1200"/>
              </a:spcBef>
              <a:spcAft>
                <a:spcPts val="0"/>
              </a:spcAft>
              <a:buNone/>
            </a:pPr>
            <a:r>
              <a:rPr lang="en" sz="1100">
                <a:solidFill>
                  <a:srgbClr val="FF0000"/>
                </a:solidFill>
              </a:rPr>
              <a:t>python3 -m src.cli --folder precipitation --file precipAsiaNOAA.csv --action predict --target_column precipitation</a:t>
            </a:r>
            <a:endParaRPr sz="1100">
              <a:solidFill>
                <a:srgbClr val="FF0000"/>
              </a:solidFill>
            </a:endParaRPr>
          </a:p>
          <a:p>
            <a:pPr indent="0" lvl="0" marL="0" rtl="0" algn="l">
              <a:lnSpc>
                <a:spcPct val="115000"/>
              </a:lnSpc>
              <a:spcBef>
                <a:spcPts val="0"/>
              </a:spcBef>
              <a:spcAft>
                <a:spcPts val="0"/>
              </a:spcAft>
              <a:buNone/>
            </a:pPr>
            <a:r>
              <a:t/>
            </a:r>
            <a:endParaRPr sz="1100"/>
          </a:p>
          <a:p>
            <a:pPr indent="0" lvl="0" marL="0" rtl="0" algn="l">
              <a:lnSpc>
                <a:spcPct val="115000"/>
              </a:lnSpc>
              <a:spcBef>
                <a:spcPts val="1200"/>
              </a:spcBef>
              <a:spcAft>
                <a:spcPts val="0"/>
              </a:spcAft>
              <a:buNone/>
            </a:pPr>
            <a:r>
              <a:rPr lang="en" sz="1100"/>
              <a:t>Our CLI tool lets users skip the interface entirely and work straight from the command line. That’s really useful in scientific workflows or automation scripts, especially if you're analyzing multiple datasets in a loop or doing large-scale modeling.</a:t>
            </a:r>
            <a:endParaRPr sz="1100"/>
          </a:p>
          <a:p>
            <a:pPr indent="0" lvl="0" marL="0" rtl="0" algn="l">
              <a:lnSpc>
                <a:spcPct val="115000"/>
              </a:lnSpc>
              <a:spcBef>
                <a:spcPts val="1200"/>
              </a:spcBef>
              <a:spcAft>
                <a:spcPts val="1200"/>
              </a:spcAft>
              <a:buNone/>
            </a:pPr>
            <a:r>
              <a:t/>
            </a:r>
            <a:endParaRPr sz="1100"/>
          </a:p>
        </p:txBody>
      </p:sp>
      <p:grpSp>
        <p:nvGrpSpPr>
          <p:cNvPr id="3902" name="Google Shape;3902;p55"/>
          <p:cNvGrpSpPr/>
          <p:nvPr/>
        </p:nvGrpSpPr>
        <p:grpSpPr>
          <a:xfrm>
            <a:off x="7858608" y="272915"/>
            <a:ext cx="1048375" cy="533161"/>
            <a:chOff x="754950" y="603975"/>
            <a:chExt cx="2507475" cy="1275200"/>
          </a:xfrm>
        </p:grpSpPr>
        <p:sp>
          <p:nvSpPr>
            <p:cNvPr id="3903" name="Google Shape;3903;p55"/>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5"/>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5"/>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5"/>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5"/>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5"/>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5"/>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5"/>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5"/>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5"/>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5"/>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5"/>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5"/>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56"/>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a:t>
            </a:r>
            <a:endParaRPr>
              <a:solidFill>
                <a:schemeClr val="accent2"/>
              </a:solidFill>
            </a:endParaRPr>
          </a:p>
        </p:txBody>
      </p:sp>
      <p:sp>
        <p:nvSpPr>
          <p:cNvPr id="3921" name="Google Shape;3921;p56"/>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Albert Sans"/>
                <a:ea typeface="Albert Sans"/>
                <a:cs typeface="Albert Sans"/>
                <a:sym typeface="Albert Sans"/>
              </a:rPr>
              <a:t>Automated tests using unittest framework:</a:t>
            </a:r>
            <a:endParaRPr b="1" sz="1200">
              <a:solidFill>
                <a:schemeClr val="dk1"/>
              </a:solidFill>
              <a:latin typeface="Albert Sans"/>
              <a:ea typeface="Albert Sans"/>
              <a:cs typeface="Albert Sans"/>
              <a:sym typeface="Albert Sans"/>
            </a:endParaRPr>
          </a:p>
          <a:p>
            <a:pPr indent="0" lvl="0" marL="45720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We do the unit tests for data processing and each algorithm, and the bonus </a:t>
            </a:r>
            <a:r>
              <a:rPr lang="en" sz="1200">
                <a:solidFill>
                  <a:schemeClr val="dk1"/>
                </a:solidFill>
                <a:latin typeface="Albert Sans"/>
                <a:ea typeface="Albert Sans"/>
                <a:cs typeface="Albert Sans"/>
                <a:sym typeface="Albert Sans"/>
              </a:rPr>
              <a:t>entire</a:t>
            </a:r>
            <a:r>
              <a:rPr lang="en" sz="1200">
                <a:solidFill>
                  <a:schemeClr val="dk1"/>
                </a:solidFill>
                <a:latin typeface="Albert Sans"/>
                <a:ea typeface="Albert Sans"/>
                <a:cs typeface="Albert Sans"/>
                <a:sym typeface="Albert Sans"/>
              </a:rPr>
              <a:t> data Pipeline tests to ensure overall functionality.</a:t>
            </a:r>
            <a:endParaRPr sz="1200">
              <a:solidFill>
                <a:schemeClr val="dk1"/>
              </a:solidFill>
              <a:latin typeface="Albert Sans"/>
              <a:ea typeface="Albert Sans"/>
              <a:cs typeface="Albert Sans"/>
              <a:sym typeface="Albert Sans"/>
            </a:endParaRPr>
          </a:p>
          <a:p>
            <a:pPr indent="0" lvl="0" marL="0" rtl="0" algn="l">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Demonstrate Unit Testing Live: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922" name="Google Shape;3922;p56"/>
          <p:cNvGrpSpPr/>
          <p:nvPr/>
        </p:nvGrpSpPr>
        <p:grpSpPr>
          <a:xfrm>
            <a:off x="7858608" y="272915"/>
            <a:ext cx="1048375" cy="533161"/>
            <a:chOff x="754950" y="603975"/>
            <a:chExt cx="2507475" cy="1275200"/>
          </a:xfrm>
        </p:grpSpPr>
        <p:sp>
          <p:nvSpPr>
            <p:cNvPr id="3923" name="Google Shape;3923;p56"/>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36" name="Google Shape;3936;p56" title="Screenshot 2025-04-07 at 9.07.13 PM.png"/>
          <p:cNvPicPr preferRelativeResize="0"/>
          <p:nvPr/>
        </p:nvPicPr>
        <p:blipFill>
          <a:blip r:embed="rId3">
            <a:alphaModFix/>
          </a:blip>
          <a:stretch>
            <a:fillRect/>
          </a:stretch>
        </p:blipFill>
        <p:spPr>
          <a:xfrm>
            <a:off x="0" y="2803826"/>
            <a:ext cx="3801376" cy="2339675"/>
          </a:xfrm>
          <a:prstGeom prst="rect">
            <a:avLst/>
          </a:prstGeom>
          <a:noFill/>
          <a:ln>
            <a:noFill/>
          </a:ln>
        </p:spPr>
      </p:pic>
      <p:sp>
        <p:nvSpPr>
          <p:cNvPr id="3937" name="Google Shape;3937;p56"/>
          <p:cNvSpPr txBox="1"/>
          <p:nvPr/>
        </p:nvSpPr>
        <p:spPr>
          <a:xfrm>
            <a:off x="4737675" y="2046825"/>
            <a:ext cx="4155300" cy="299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In our case, we wrote automated tests to validate:</a:t>
            </a:r>
            <a:endParaRPr sz="1100"/>
          </a:p>
          <a:p>
            <a:pPr indent="-298450" lvl="0" marL="457200" rtl="0" algn="l">
              <a:lnSpc>
                <a:spcPct val="115000"/>
              </a:lnSpc>
              <a:spcBef>
                <a:spcPts val="1200"/>
              </a:spcBef>
              <a:spcAft>
                <a:spcPts val="0"/>
              </a:spcAft>
              <a:buSzPts val="1100"/>
              <a:buChar char="●"/>
            </a:pPr>
            <a:r>
              <a:rPr lang="en" sz="1100"/>
              <a:t>Data loading and preprocessing</a:t>
            </a:r>
            <a:endParaRPr sz="1100"/>
          </a:p>
          <a:p>
            <a:pPr indent="-298450" lvl="0" marL="457200" rtl="0" algn="l">
              <a:lnSpc>
                <a:spcPct val="115000"/>
              </a:lnSpc>
              <a:spcBef>
                <a:spcPts val="0"/>
              </a:spcBef>
              <a:spcAft>
                <a:spcPts val="0"/>
              </a:spcAft>
              <a:buSzPts val="1100"/>
              <a:buChar char="●"/>
            </a:pPr>
            <a:r>
              <a:rPr lang="en" sz="1100"/>
              <a:t>Each algorithm (prediction, clustering, anomaly detection)</a:t>
            </a:r>
            <a:endParaRPr sz="1100"/>
          </a:p>
          <a:p>
            <a:pPr indent="-298450" lvl="0" marL="457200" rtl="0" algn="l">
              <a:lnSpc>
                <a:spcPct val="115000"/>
              </a:lnSpc>
              <a:spcBef>
                <a:spcPts val="0"/>
              </a:spcBef>
              <a:spcAft>
                <a:spcPts val="0"/>
              </a:spcAft>
              <a:buSzPts val="1100"/>
              <a:buChar char="●"/>
            </a:pPr>
            <a:r>
              <a:rPr lang="en" sz="1100"/>
              <a:t>Visualizer logic</a:t>
            </a:r>
            <a:endParaRPr sz="1100"/>
          </a:p>
          <a:p>
            <a:pPr indent="-298450" lvl="0" marL="457200" rtl="0" algn="l">
              <a:lnSpc>
                <a:spcPct val="115000"/>
              </a:lnSpc>
              <a:spcBef>
                <a:spcPts val="0"/>
              </a:spcBef>
              <a:spcAft>
                <a:spcPts val="0"/>
              </a:spcAft>
              <a:buSzPts val="1100"/>
              <a:buChar char="●"/>
            </a:pPr>
            <a:r>
              <a:rPr lang="en" sz="1100"/>
              <a:t>End-to-end pipeline functionality</a:t>
            </a:r>
            <a:endParaRPr sz="1100"/>
          </a:p>
          <a:p>
            <a:pPr indent="0" lvl="0" marL="0" rtl="0" algn="l">
              <a:lnSpc>
                <a:spcPct val="115000"/>
              </a:lnSpc>
              <a:spcBef>
                <a:spcPts val="1200"/>
              </a:spcBef>
              <a:spcAft>
                <a:spcPts val="0"/>
              </a:spcAft>
              <a:buNone/>
            </a:pPr>
            <a:r>
              <a:rPr lang="en" sz="1100">
                <a:solidFill>
                  <a:schemeClr val="dk1"/>
                </a:solidFill>
              </a:rPr>
              <a:t>We used Python’s built-in unittest module and tracked coverage using the coverage tool.</a:t>
            </a:r>
            <a:endParaRPr sz="1100">
              <a:solidFill>
                <a:schemeClr val="dk1"/>
              </a:solidFill>
            </a:endParaRPr>
          </a:p>
          <a:p>
            <a:pPr indent="0" lvl="0" marL="0" rtl="0" algn="l">
              <a:lnSpc>
                <a:spcPct val="115000"/>
              </a:lnSpc>
              <a:spcBef>
                <a:spcPts val="1200"/>
              </a:spcBef>
              <a:spcAft>
                <a:spcPts val="0"/>
              </a:spcAft>
              <a:buNone/>
            </a:pPr>
            <a:r>
              <a:rPr lang="en" sz="1100">
                <a:solidFill>
                  <a:srgbClr val="FF0000"/>
                </a:solidFill>
              </a:rPr>
              <a:t>coverage run -m unittest discover tests</a:t>
            </a:r>
            <a:endParaRPr sz="1100">
              <a:solidFill>
                <a:srgbClr val="FF0000"/>
              </a:solidFill>
            </a:endParaRPr>
          </a:p>
          <a:p>
            <a:pPr indent="0" lvl="0" marL="0" rtl="0" algn="l">
              <a:lnSpc>
                <a:spcPct val="115000"/>
              </a:lnSpc>
              <a:spcBef>
                <a:spcPts val="0"/>
              </a:spcBef>
              <a:spcAft>
                <a:spcPts val="0"/>
              </a:spcAft>
              <a:buNone/>
            </a:pPr>
            <a:r>
              <a:rPr lang="en" sz="1100">
                <a:solidFill>
                  <a:srgbClr val="FF0000"/>
                </a:solidFill>
              </a:rPr>
              <a:t>coverage report</a:t>
            </a:r>
            <a:endParaRPr sz="1100">
              <a:solidFill>
                <a:srgbClr val="FF0000"/>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1" name="Shape 3941"/>
        <p:cNvGrpSpPr/>
        <p:nvPr/>
      </p:nvGrpSpPr>
      <p:grpSpPr>
        <a:xfrm>
          <a:off x="0" y="0"/>
          <a:ext cx="0" cy="0"/>
          <a:chOff x="0" y="0"/>
          <a:chExt cx="0" cy="0"/>
        </a:xfrm>
      </p:grpSpPr>
      <p:sp>
        <p:nvSpPr>
          <p:cNvPr id="3942" name="Google Shape;3942;p57"/>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t>
            </a:r>
            <a:endParaRPr>
              <a:solidFill>
                <a:schemeClr val="accent2"/>
              </a:solidFill>
            </a:endParaRPr>
          </a:p>
        </p:txBody>
      </p:sp>
      <p:sp>
        <p:nvSpPr>
          <p:cNvPr id="3943" name="Google Shape;3943;p57"/>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As a bonus, </a:t>
            </a:r>
            <a:r>
              <a:rPr lang="en" sz="1100"/>
              <a:t>we built a Flask-based web application so users can interact with climate data without needing to touch any code.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How it works: </a:t>
            </a:r>
            <a:endParaRPr b="1" sz="1100"/>
          </a:p>
          <a:p>
            <a:pPr indent="-298450" lvl="0" marL="457200" rtl="0" algn="l">
              <a:lnSpc>
                <a:spcPct val="115000"/>
              </a:lnSpc>
              <a:spcBef>
                <a:spcPts val="0"/>
              </a:spcBef>
              <a:spcAft>
                <a:spcPts val="0"/>
              </a:spcAft>
              <a:buSzPts val="1100"/>
              <a:buChar char="●"/>
            </a:pPr>
            <a:r>
              <a:rPr lang="en" sz="1100"/>
              <a:t>Simple file selection</a:t>
            </a:r>
            <a:endParaRPr sz="1100"/>
          </a:p>
          <a:p>
            <a:pPr indent="-298450" lvl="0" marL="457200" rtl="0" algn="l">
              <a:lnSpc>
                <a:spcPct val="115000"/>
              </a:lnSpc>
              <a:spcBef>
                <a:spcPts val="0"/>
              </a:spcBef>
              <a:spcAft>
                <a:spcPts val="0"/>
              </a:spcAft>
              <a:buSzPts val="1100"/>
              <a:buChar char="●"/>
            </a:pPr>
            <a:r>
              <a:rPr lang="en" sz="1100"/>
              <a:t>Dropdown actions</a:t>
            </a:r>
            <a:endParaRPr sz="1100"/>
          </a:p>
          <a:p>
            <a:pPr indent="-298450" lvl="0" marL="457200" rtl="0" algn="l">
              <a:lnSpc>
                <a:spcPct val="115000"/>
              </a:lnSpc>
              <a:spcBef>
                <a:spcPts val="0"/>
              </a:spcBef>
              <a:spcAft>
                <a:spcPts val="0"/>
              </a:spcAft>
              <a:buSzPts val="1100"/>
              <a:buChar char="●"/>
            </a:pPr>
            <a:r>
              <a:rPr lang="en" sz="1100"/>
              <a:t>One-click results</a:t>
            </a:r>
            <a:endParaRPr sz="1100"/>
          </a:p>
          <a:p>
            <a:pPr indent="-298450" lvl="0" marL="457200" rtl="0" algn="l">
              <a:lnSpc>
                <a:spcPct val="115000"/>
              </a:lnSpc>
              <a:spcBef>
                <a:spcPts val="0"/>
              </a:spcBef>
              <a:spcAft>
                <a:spcPts val="0"/>
              </a:spcAft>
              <a:buSzPts val="1100"/>
              <a:buChar char="●"/>
            </a:pPr>
            <a:r>
              <a:rPr lang="en" sz="1100"/>
              <a:t>Automatically generated graphs</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We use </a:t>
            </a:r>
            <a:r>
              <a:rPr b="1" lang="en" sz="1100">
                <a:solidFill>
                  <a:srgbClr val="FF0000"/>
                </a:solidFill>
              </a:rPr>
              <a:t>python3 -m website.app </a:t>
            </a:r>
            <a:r>
              <a:rPr b="1" lang="en" sz="1100">
                <a:solidFill>
                  <a:srgbClr val="191919"/>
                </a:solidFill>
              </a:rPr>
              <a:t>on the </a:t>
            </a:r>
            <a:r>
              <a:rPr b="1" lang="en" sz="1100">
                <a:solidFill>
                  <a:srgbClr val="191919"/>
                </a:solidFill>
              </a:rPr>
              <a:t>terminal</a:t>
            </a:r>
            <a:r>
              <a:rPr b="1" lang="en" sz="1100">
                <a:solidFill>
                  <a:srgbClr val="191919"/>
                </a:solidFill>
              </a:rPr>
              <a:t> to start the website. </a:t>
            </a:r>
            <a:endParaRPr b="1" sz="1100">
              <a:solidFill>
                <a:srgbClr val="191919"/>
              </a:solidFill>
            </a:endParaRPr>
          </a:p>
          <a:p>
            <a:pPr indent="0" lvl="0" marL="0" rtl="0" algn="l">
              <a:spcBef>
                <a:spcPts val="0"/>
              </a:spcBef>
              <a:spcAft>
                <a:spcPts val="0"/>
              </a:spcAft>
              <a:buNone/>
            </a:pPr>
            <a:r>
              <a:t/>
            </a:r>
            <a:endParaRPr b="1" sz="1100">
              <a:solidFill>
                <a:srgbClr val="191919"/>
              </a:solidFill>
            </a:endParaRPr>
          </a:p>
          <a:p>
            <a:pPr indent="0" lvl="0" marL="0" rtl="0" algn="l">
              <a:spcBef>
                <a:spcPts val="0"/>
              </a:spcBef>
              <a:spcAft>
                <a:spcPts val="0"/>
              </a:spcAft>
              <a:buNone/>
            </a:pPr>
            <a:r>
              <a:rPr lang="en" sz="1100"/>
              <a:t>Launches a local web server at </a:t>
            </a:r>
            <a:r>
              <a:rPr lang="en" sz="1100" u="sng">
                <a:solidFill>
                  <a:schemeClr val="hlink"/>
                </a:solidFill>
                <a:latin typeface="Roboto Mono"/>
                <a:ea typeface="Roboto Mono"/>
                <a:cs typeface="Roboto Mono"/>
                <a:sym typeface="Roboto Mono"/>
                <a:hlinkClick r:id="rId3"/>
              </a:rPr>
              <a:t>http://127.0.0.1:5000</a:t>
            </a:r>
            <a:endParaRPr sz="1100">
              <a:solidFill>
                <a:srgbClr val="FF0000"/>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t>Select a dataset from the dropdown (CSV files from the /data)</a:t>
            </a:r>
            <a:endParaRPr sz="1100"/>
          </a:p>
          <a:p>
            <a:pPr indent="0" lvl="0" marL="0" rtl="0" algn="l">
              <a:lnSpc>
                <a:spcPct val="115000"/>
              </a:lnSpc>
              <a:spcBef>
                <a:spcPts val="0"/>
              </a:spcBef>
              <a:spcAft>
                <a:spcPts val="0"/>
              </a:spcAft>
              <a:buNone/>
            </a:pPr>
            <a:r>
              <a:rPr lang="en" sz="1100"/>
              <a:t>Choose an action (predict, clustering, and anomaly detection)</a:t>
            </a:r>
            <a:endParaRPr sz="1100"/>
          </a:p>
          <a:p>
            <a:pPr indent="0" lvl="0" marL="0" rtl="0" algn="l">
              <a:lnSpc>
                <a:spcPct val="115000"/>
              </a:lnSpc>
              <a:spcBef>
                <a:spcPts val="0"/>
              </a:spcBef>
              <a:spcAft>
                <a:spcPts val="0"/>
              </a:spcAft>
              <a:buNone/>
            </a:pPr>
            <a:r>
              <a:rPr lang="en" sz="1100"/>
              <a:t>Click Run Analysis to view results</a:t>
            </a:r>
            <a:endParaRPr sz="1100"/>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p:txBody>
      </p:sp>
      <p:grpSp>
        <p:nvGrpSpPr>
          <p:cNvPr id="3944" name="Google Shape;3944;p57"/>
          <p:cNvGrpSpPr/>
          <p:nvPr/>
        </p:nvGrpSpPr>
        <p:grpSpPr>
          <a:xfrm>
            <a:off x="7858608" y="272915"/>
            <a:ext cx="1048375" cy="533161"/>
            <a:chOff x="754950" y="603975"/>
            <a:chExt cx="2507475" cy="1275200"/>
          </a:xfrm>
        </p:grpSpPr>
        <p:sp>
          <p:nvSpPr>
            <p:cNvPr id="3945" name="Google Shape;3945;p57"/>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1" name="Shape 3961"/>
        <p:cNvGrpSpPr/>
        <p:nvPr/>
      </p:nvGrpSpPr>
      <p:grpSpPr>
        <a:xfrm>
          <a:off x="0" y="0"/>
          <a:ext cx="0" cy="0"/>
          <a:chOff x="0" y="0"/>
          <a:chExt cx="0" cy="0"/>
        </a:xfrm>
      </p:grpSpPr>
      <p:sp>
        <p:nvSpPr>
          <p:cNvPr id="3962" name="Google Shape;3962;p58"/>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t>
            </a:r>
            <a:endParaRPr>
              <a:solidFill>
                <a:schemeClr val="accent2"/>
              </a:solidFill>
            </a:endParaRPr>
          </a:p>
        </p:txBody>
      </p:sp>
      <p:sp>
        <p:nvSpPr>
          <p:cNvPr id="3963" name="Google Shape;3963;p58"/>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The site uses the same backend logic as the CLI</a:t>
            </a:r>
            <a:endParaRPr sz="1100"/>
          </a:p>
          <a:p>
            <a:pPr indent="-298450" lvl="0" marL="457200" rtl="0" algn="l">
              <a:lnSpc>
                <a:spcPct val="115000"/>
              </a:lnSpc>
              <a:spcBef>
                <a:spcPts val="1200"/>
              </a:spcBef>
              <a:spcAft>
                <a:spcPts val="0"/>
              </a:spcAft>
              <a:buSzPts val="1100"/>
              <a:buChar char="●"/>
            </a:pPr>
            <a:r>
              <a:rPr lang="en" sz="1100"/>
              <a:t>Loads and cleans the data</a:t>
            </a:r>
            <a:endParaRPr sz="1100"/>
          </a:p>
          <a:p>
            <a:pPr indent="-298450" lvl="0" marL="457200" rtl="0" algn="l">
              <a:lnSpc>
                <a:spcPct val="115000"/>
              </a:lnSpc>
              <a:spcBef>
                <a:spcPts val="0"/>
              </a:spcBef>
              <a:spcAft>
                <a:spcPts val="0"/>
              </a:spcAft>
              <a:buSzPts val="1100"/>
              <a:buChar char="●"/>
            </a:pPr>
            <a:r>
              <a:rPr lang="en" sz="1100"/>
              <a:t>Runs the chosen algorithm</a:t>
            </a:r>
            <a:endParaRPr sz="1100"/>
          </a:p>
          <a:p>
            <a:pPr indent="-298450" lvl="0" marL="457200" rtl="0" algn="l">
              <a:lnSpc>
                <a:spcPct val="115000"/>
              </a:lnSpc>
              <a:spcBef>
                <a:spcPts val="0"/>
              </a:spcBef>
              <a:spcAft>
                <a:spcPts val="0"/>
              </a:spcAft>
              <a:buSzPts val="1100"/>
              <a:buChar char="●"/>
            </a:pPr>
            <a:r>
              <a:rPr lang="en" sz="1100"/>
              <a:t>Generates and displays plots using </a:t>
            </a:r>
            <a:r>
              <a:rPr lang="en" sz="1100">
                <a:solidFill>
                  <a:srgbClr val="FF0000"/>
                </a:solidFill>
                <a:latin typeface="Roboto Mono"/>
                <a:ea typeface="Roboto Mono"/>
                <a:cs typeface="Roboto Mono"/>
                <a:sym typeface="Roboto Mono"/>
              </a:rPr>
              <a:t>matplotlib</a:t>
            </a:r>
            <a:endParaRPr sz="1100">
              <a:solidFill>
                <a:srgbClr val="FF0000"/>
              </a:solidFill>
              <a:latin typeface="Roboto Mono"/>
              <a:ea typeface="Roboto Mono"/>
              <a:cs typeface="Roboto Mono"/>
              <a:sym typeface="Roboto Mono"/>
            </a:endParaRPr>
          </a:p>
          <a:p>
            <a:pPr indent="0" lvl="0" marL="0" rtl="0" algn="l">
              <a:spcBef>
                <a:spcPts val="120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p:txBody>
      </p:sp>
      <p:grpSp>
        <p:nvGrpSpPr>
          <p:cNvPr id="3964" name="Google Shape;3964;p58"/>
          <p:cNvGrpSpPr/>
          <p:nvPr/>
        </p:nvGrpSpPr>
        <p:grpSpPr>
          <a:xfrm>
            <a:off x="7858608" y="272915"/>
            <a:ext cx="1048375" cy="533161"/>
            <a:chOff x="754950" y="603975"/>
            <a:chExt cx="2507475" cy="1275200"/>
          </a:xfrm>
        </p:grpSpPr>
        <p:sp>
          <p:nvSpPr>
            <p:cNvPr id="3965" name="Google Shape;3965;p58"/>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8" name="Google Shape;3978;p58" title="Screenshot 2025-04-09 at 3.10.13 PM.png"/>
          <p:cNvPicPr preferRelativeResize="0"/>
          <p:nvPr/>
        </p:nvPicPr>
        <p:blipFill>
          <a:blip r:embed="rId3">
            <a:alphaModFix/>
          </a:blip>
          <a:stretch>
            <a:fillRect/>
          </a:stretch>
        </p:blipFill>
        <p:spPr>
          <a:xfrm>
            <a:off x="4471900" y="356525"/>
            <a:ext cx="3522525" cy="1942099"/>
          </a:xfrm>
          <a:prstGeom prst="rect">
            <a:avLst/>
          </a:prstGeom>
          <a:noFill/>
          <a:ln>
            <a:noFill/>
          </a:ln>
        </p:spPr>
      </p:pic>
      <p:pic>
        <p:nvPicPr>
          <p:cNvPr id="3979" name="Google Shape;3979;p58" title="Screenshot 2025-04-09 at 3.10.42 PM.png"/>
          <p:cNvPicPr preferRelativeResize="0"/>
          <p:nvPr/>
        </p:nvPicPr>
        <p:blipFill>
          <a:blip r:embed="rId4">
            <a:alphaModFix/>
          </a:blip>
          <a:stretch>
            <a:fillRect/>
          </a:stretch>
        </p:blipFill>
        <p:spPr>
          <a:xfrm>
            <a:off x="5108376" y="2362525"/>
            <a:ext cx="2679648" cy="2672746"/>
          </a:xfrm>
          <a:prstGeom prst="rect">
            <a:avLst/>
          </a:prstGeom>
          <a:noFill/>
          <a:ln>
            <a:noFill/>
          </a:ln>
        </p:spPr>
      </p:pic>
      <p:pic>
        <p:nvPicPr>
          <p:cNvPr id="3980" name="Google Shape;3980;p58" title="Screenshot 2025-04-09 at 3.10.58 PM.png"/>
          <p:cNvPicPr preferRelativeResize="0"/>
          <p:nvPr/>
        </p:nvPicPr>
        <p:blipFill>
          <a:blip r:embed="rId5">
            <a:alphaModFix/>
          </a:blip>
          <a:stretch>
            <a:fillRect/>
          </a:stretch>
        </p:blipFill>
        <p:spPr>
          <a:xfrm>
            <a:off x="720000" y="2571750"/>
            <a:ext cx="3849337" cy="219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4" name="Shape 3984"/>
        <p:cNvGrpSpPr/>
        <p:nvPr/>
      </p:nvGrpSpPr>
      <p:grpSpPr>
        <a:xfrm>
          <a:off x="0" y="0"/>
          <a:ext cx="0" cy="0"/>
          <a:chOff x="0" y="0"/>
          <a:chExt cx="0" cy="0"/>
        </a:xfrm>
      </p:grpSpPr>
      <p:sp>
        <p:nvSpPr>
          <p:cNvPr id="3985" name="Google Shape;3985;p59"/>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solidFill>
                <a:schemeClr val="accent2"/>
              </a:solidFill>
            </a:endParaRPr>
          </a:p>
        </p:txBody>
      </p:sp>
      <p:sp>
        <p:nvSpPr>
          <p:cNvPr id="3986" name="Google Shape;3986;p59"/>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The user interface was made in 2 purposes, the CLI and the Website.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CLI </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100"/>
              <a:t>For users who want direct control</a:t>
            </a:r>
            <a:endParaRPr sz="1100"/>
          </a:p>
          <a:p>
            <a:pPr indent="-304800" lvl="1" marL="914400" rtl="0" algn="l">
              <a:lnSpc>
                <a:spcPct val="115000"/>
              </a:lnSpc>
              <a:spcBef>
                <a:spcPts val="0"/>
              </a:spcBef>
              <a:spcAft>
                <a:spcPts val="0"/>
              </a:spcAft>
              <a:buClr>
                <a:schemeClr val="dk1"/>
              </a:buClr>
              <a:buSzPts val="1200"/>
              <a:buFont typeface="Albert Sans"/>
              <a:buAutoNum type="alphaLcPeriod"/>
            </a:pPr>
            <a:r>
              <a:rPr lang="en" sz="1100"/>
              <a:t>Uses flags like </a:t>
            </a:r>
            <a:r>
              <a:rPr lang="en" sz="1100">
                <a:solidFill>
                  <a:srgbClr val="FF0000"/>
                </a:solidFill>
                <a:latin typeface="Roboto Mono"/>
                <a:ea typeface="Roboto Mono"/>
                <a:cs typeface="Roboto Mono"/>
                <a:sym typeface="Roboto Mono"/>
              </a:rPr>
              <a:t>--action</a:t>
            </a:r>
            <a:r>
              <a:rPr lang="en" sz="1100">
                <a:solidFill>
                  <a:srgbClr val="FF0000"/>
                </a:solidFill>
              </a:rPr>
              <a:t>, </a:t>
            </a:r>
            <a:r>
              <a:rPr lang="en" sz="1100">
                <a:solidFill>
                  <a:srgbClr val="FF0000"/>
                </a:solidFill>
                <a:latin typeface="Roboto Mono"/>
                <a:ea typeface="Roboto Mono"/>
                <a:cs typeface="Roboto Mono"/>
                <a:sym typeface="Roboto Mono"/>
              </a:rPr>
              <a:t>--file</a:t>
            </a:r>
            <a:r>
              <a:rPr lang="en" sz="1100">
                <a:solidFill>
                  <a:srgbClr val="FF0000"/>
                </a:solidFill>
              </a:rPr>
              <a:t>, </a:t>
            </a:r>
            <a:r>
              <a:rPr lang="en" sz="1100">
                <a:solidFill>
                  <a:srgbClr val="FF0000"/>
                </a:solidFill>
                <a:latin typeface="Roboto Mono"/>
                <a:ea typeface="Roboto Mono"/>
                <a:cs typeface="Roboto Mono"/>
                <a:sym typeface="Roboto Mono"/>
              </a:rPr>
              <a:t>--target_column</a:t>
            </a:r>
            <a:endParaRPr sz="1100">
              <a:solidFill>
                <a:srgbClr val="FF0000"/>
              </a:solidFill>
              <a:latin typeface="Roboto Mono"/>
              <a:ea typeface="Roboto Mono"/>
              <a:cs typeface="Roboto Mono"/>
              <a:sym typeface="Roboto Mono"/>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100"/>
              <a:t>Output shown in the terminal and charts open automatically</a:t>
            </a:r>
            <a:endParaRPr sz="1100"/>
          </a:p>
          <a:p>
            <a:pPr indent="-304800" lvl="1" marL="914400" rtl="0" algn="l">
              <a:lnSpc>
                <a:spcPct val="115000"/>
              </a:lnSpc>
              <a:spcBef>
                <a:spcPts val="0"/>
              </a:spcBef>
              <a:spcAft>
                <a:spcPts val="0"/>
              </a:spcAft>
              <a:buClr>
                <a:schemeClr val="dk1"/>
              </a:buClr>
              <a:buSzPts val="1200"/>
              <a:buFont typeface="Albert Sans"/>
              <a:buAutoNum type="alphaLcPeriod"/>
            </a:pPr>
            <a:r>
              <a:rPr lang="en" sz="1100"/>
              <a:t>Great for automation, scripting, or batch testing</a:t>
            </a:r>
            <a:endParaRPr sz="1100"/>
          </a:p>
          <a:p>
            <a:pPr indent="-298450" lvl="0" marL="457200" rtl="0" algn="l">
              <a:lnSpc>
                <a:spcPct val="115000"/>
              </a:lnSpc>
              <a:spcBef>
                <a:spcPts val="0"/>
              </a:spcBef>
              <a:spcAft>
                <a:spcPts val="0"/>
              </a:spcAft>
              <a:buSzPts val="1100"/>
              <a:buAutoNum type="arabicPeriod"/>
            </a:pPr>
            <a:r>
              <a:rPr lang="en" sz="1100"/>
              <a:t>Web Interface on Flask</a:t>
            </a:r>
            <a:endParaRPr sz="1100"/>
          </a:p>
          <a:p>
            <a:pPr indent="-298450" lvl="1" marL="914400" rtl="0" algn="l">
              <a:lnSpc>
                <a:spcPct val="115000"/>
              </a:lnSpc>
              <a:spcBef>
                <a:spcPts val="0"/>
              </a:spcBef>
              <a:spcAft>
                <a:spcPts val="0"/>
              </a:spcAft>
              <a:buSzPts val="1100"/>
              <a:buAutoNum type="alphaLcPeriod"/>
            </a:pPr>
            <a:r>
              <a:rPr lang="en" sz="1100"/>
              <a:t>User-friendly graphical interface</a:t>
            </a:r>
            <a:endParaRPr sz="1100"/>
          </a:p>
          <a:p>
            <a:pPr indent="-298450" lvl="1" marL="914400" rtl="0" algn="l">
              <a:lnSpc>
                <a:spcPct val="115000"/>
              </a:lnSpc>
              <a:spcBef>
                <a:spcPts val="0"/>
              </a:spcBef>
              <a:spcAft>
                <a:spcPts val="0"/>
              </a:spcAft>
              <a:buSzPts val="1100"/>
              <a:buAutoNum type="alphaLcPeriod"/>
            </a:pPr>
            <a:r>
              <a:rPr lang="en" sz="1100"/>
              <a:t>Select a file</a:t>
            </a:r>
            <a:endParaRPr sz="1100"/>
          </a:p>
          <a:p>
            <a:pPr indent="-298450" lvl="1" marL="914400" rtl="0" algn="l">
              <a:lnSpc>
                <a:spcPct val="115000"/>
              </a:lnSpc>
              <a:spcBef>
                <a:spcPts val="0"/>
              </a:spcBef>
              <a:spcAft>
                <a:spcPts val="0"/>
              </a:spcAft>
              <a:buSzPts val="1100"/>
              <a:buAutoNum type="alphaLcPeriod"/>
            </a:pPr>
            <a:r>
              <a:rPr lang="en" sz="1100"/>
              <a:t>Choose action from a dropdown to predict, cluster, anomaly detection</a:t>
            </a:r>
            <a:endParaRPr sz="1100"/>
          </a:p>
          <a:p>
            <a:pPr indent="-298450" lvl="1" marL="914400" rtl="0" algn="l">
              <a:lnSpc>
                <a:spcPct val="115000"/>
              </a:lnSpc>
              <a:spcBef>
                <a:spcPts val="0"/>
              </a:spcBef>
              <a:spcAft>
                <a:spcPts val="0"/>
              </a:spcAft>
              <a:buSzPts val="1100"/>
              <a:buAutoNum type="alphaLcPeriod"/>
            </a:pPr>
            <a:r>
              <a:rPr lang="en" sz="1100"/>
              <a:t>Generates plots and displays results</a:t>
            </a:r>
            <a:endParaRPr sz="1100"/>
          </a:p>
          <a:p>
            <a:pPr indent="-298450" lvl="1" marL="914400" rtl="0" algn="l">
              <a:lnSpc>
                <a:spcPct val="115000"/>
              </a:lnSpc>
              <a:spcBef>
                <a:spcPts val="0"/>
              </a:spcBef>
              <a:spcAft>
                <a:spcPts val="0"/>
              </a:spcAft>
              <a:buSzPts val="1100"/>
              <a:buAutoNum type="alphaLcPeriod"/>
            </a:pPr>
            <a:r>
              <a:rPr lang="en" sz="1100"/>
              <a:t>http://127.0.0.1:5000</a:t>
            </a:r>
            <a:endParaRPr sz="1100"/>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987" name="Google Shape;3987;p59"/>
          <p:cNvGrpSpPr/>
          <p:nvPr/>
        </p:nvGrpSpPr>
        <p:grpSpPr>
          <a:xfrm>
            <a:off x="7858608" y="272915"/>
            <a:ext cx="1048375" cy="533161"/>
            <a:chOff x="754950" y="603975"/>
            <a:chExt cx="2507475" cy="1275200"/>
          </a:xfrm>
        </p:grpSpPr>
        <p:sp>
          <p:nvSpPr>
            <p:cNvPr id="3988" name="Google Shape;3988;p59"/>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9"/>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1" name="Google Shape;4001;p59" title="Screenshot 2025-04-09 at 3.00.58 PM.png"/>
          <p:cNvPicPr preferRelativeResize="0"/>
          <p:nvPr/>
        </p:nvPicPr>
        <p:blipFill>
          <a:blip r:embed="rId3">
            <a:alphaModFix/>
          </a:blip>
          <a:stretch>
            <a:fillRect/>
          </a:stretch>
        </p:blipFill>
        <p:spPr>
          <a:xfrm>
            <a:off x="0" y="3778425"/>
            <a:ext cx="8839204" cy="1066056"/>
          </a:xfrm>
          <a:prstGeom prst="rect">
            <a:avLst/>
          </a:prstGeom>
          <a:noFill/>
          <a:ln>
            <a:noFill/>
          </a:ln>
        </p:spPr>
      </p:pic>
      <p:pic>
        <p:nvPicPr>
          <p:cNvPr id="4002" name="Google Shape;4002;p59" title="Screenshot 2025-04-09 at 3.02.15 PM.png"/>
          <p:cNvPicPr preferRelativeResize="0"/>
          <p:nvPr/>
        </p:nvPicPr>
        <p:blipFill>
          <a:blip r:embed="rId4">
            <a:alphaModFix/>
          </a:blip>
          <a:stretch>
            <a:fillRect/>
          </a:stretch>
        </p:blipFill>
        <p:spPr>
          <a:xfrm>
            <a:off x="5708650" y="950275"/>
            <a:ext cx="3260076" cy="18058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6" name="Shape 4006"/>
        <p:cNvGrpSpPr/>
        <p:nvPr/>
      </p:nvGrpSpPr>
      <p:grpSpPr>
        <a:xfrm>
          <a:off x="0" y="0"/>
          <a:ext cx="0" cy="0"/>
          <a:chOff x="0" y="0"/>
          <a:chExt cx="0" cy="0"/>
        </a:xfrm>
      </p:grpSpPr>
      <p:sp>
        <p:nvSpPr>
          <p:cNvPr id="4007" name="Google Shape;4007;p60"/>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Data</a:t>
            </a:r>
            <a:endParaRPr>
              <a:solidFill>
                <a:schemeClr val="accent2"/>
              </a:solidFill>
            </a:endParaRPr>
          </a:p>
        </p:txBody>
      </p:sp>
      <p:grpSp>
        <p:nvGrpSpPr>
          <p:cNvPr id="4008" name="Google Shape;4008;p60"/>
          <p:cNvGrpSpPr/>
          <p:nvPr/>
        </p:nvGrpSpPr>
        <p:grpSpPr>
          <a:xfrm>
            <a:off x="7858608" y="272915"/>
            <a:ext cx="1048375" cy="533161"/>
            <a:chOff x="754950" y="603975"/>
            <a:chExt cx="2507475" cy="1275200"/>
          </a:xfrm>
        </p:grpSpPr>
        <p:sp>
          <p:nvSpPr>
            <p:cNvPr id="4009" name="Google Shape;4009;p60"/>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60"/>
          <p:cNvSpPr txBox="1"/>
          <p:nvPr/>
        </p:nvSpPr>
        <p:spPr>
          <a:xfrm>
            <a:off x="335250" y="1182200"/>
            <a:ext cx="80889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So as we know, </a:t>
            </a:r>
            <a:r>
              <a:rPr lang="en" sz="1100"/>
              <a:t>All data was collected from NOAA (National Oceanic and Atmospheric Administration)</a:t>
            </a:r>
            <a:endParaRPr sz="1100"/>
          </a:p>
          <a:p>
            <a:pPr indent="0" lvl="0" marL="0" rtl="0" algn="l">
              <a:lnSpc>
                <a:spcPct val="115000"/>
              </a:lnSpc>
              <a:spcBef>
                <a:spcPts val="0"/>
              </a:spcBef>
              <a:spcAft>
                <a:spcPts val="0"/>
              </a:spcAft>
              <a:buNone/>
            </a:pPr>
            <a:r>
              <a:rPr lang="en" sz="1100"/>
              <a:t>All the CSV files were organized into folders like:</a:t>
            </a:r>
            <a:endParaRPr sz="1100"/>
          </a:p>
          <a:p>
            <a:pPr indent="-298450" lvl="0" marL="457200" rtl="0" algn="l">
              <a:lnSpc>
                <a:spcPct val="115000"/>
              </a:lnSpc>
              <a:spcBef>
                <a:spcPts val="1200"/>
              </a:spcBef>
              <a:spcAft>
                <a:spcPts val="0"/>
              </a:spcAft>
              <a:buClr>
                <a:srgbClr val="FF0000"/>
              </a:buClr>
              <a:buSzPts val="1100"/>
              <a:buChar char="●"/>
            </a:pPr>
            <a:r>
              <a:rPr lang="en" sz="1100">
                <a:solidFill>
                  <a:srgbClr val="FF0000"/>
                </a:solidFill>
                <a:latin typeface="Roboto Mono"/>
                <a:ea typeface="Roboto Mono"/>
                <a:cs typeface="Roboto Mono"/>
                <a:sym typeface="Roboto Mono"/>
              </a:rPr>
              <a:t>precipitation/</a:t>
            </a:r>
            <a:endParaRPr sz="1100">
              <a:solidFill>
                <a:srgbClr val="FF0000"/>
              </a:solidFill>
              <a:latin typeface="Roboto Mono"/>
              <a:ea typeface="Roboto Mono"/>
              <a:cs typeface="Roboto Mono"/>
              <a:sym typeface="Roboto Mono"/>
            </a:endParaRPr>
          </a:p>
          <a:p>
            <a:pPr indent="-298450" lvl="0" marL="457200" rtl="0" algn="l">
              <a:lnSpc>
                <a:spcPct val="115000"/>
              </a:lnSpc>
              <a:spcBef>
                <a:spcPts val="0"/>
              </a:spcBef>
              <a:spcAft>
                <a:spcPts val="0"/>
              </a:spcAft>
              <a:buClr>
                <a:srgbClr val="FF0000"/>
              </a:buClr>
              <a:buSzPts val="1100"/>
              <a:buChar char="●"/>
            </a:pPr>
            <a:r>
              <a:rPr lang="en" sz="1100">
                <a:solidFill>
                  <a:srgbClr val="FF0000"/>
                </a:solidFill>
                <a:latin typeface="Roboto Mono"/>
                <a:ea typeface="Roboto Mono"/>
                <a:cs typeface="Roboto Mono"/>
                <a:sym typeface="Roboto Mono"/>
              </a:rPr>
              <a:t>temperature_anomaly/</a:t>
            </a:r>
            <a:endParaRPr sz="1100">
              <a:solidFill>
                <a:srgbClr val="FF0000"/>
              </a:solidFill>
              <a:latin typeface="Roboto Mono"/>
              <a:ea typeface="Roboto Mono"/>
              <a:cs typeface="Roboto Mono"/>
              <a:sym typeface="Roboto Mono"/>
            </a:endParaRPr>
          </a:p>
          <a:p>
            <a:pPr indent="0" lvl="0" marL="0" rtl="0" algn="l">
              <a:spcBef>
                <a:spcPts val="1200"/>
              </a:spcBef>
              <a:spcAft>
                <a:spcPts val="0"/>
              </a:spcAft>
              <a:buNone/>
            </a:pPr>
            <a:r>
              <a:rPr lang="en">
                <a:solidFill>
                  <a:schemeClr val="dk1"/>
                </a:solidFill>
                <a:latin typeface="Albert Sans"/>
                <a:ea typeface="Albert Sans"/>
                <a:cs typeface="Albert Sans"/>
                <a:sym typeface="Albert Sans"/>
              </a:rPr>
              <a:t>Data:</a:t>
            </a:r>
            <a:endParaRPr>
              <a:solidFill>
                <a:schemeClr val="dk1"/>
              </a:solidFill>
              <a:latin typeface="Albert Sans"/>
              <a:ea typeface="Albert Sans"/>
              <a:cs typeface="Albert Sans"/>
              <a:sym typeface="Albert Sans"/>
            </a:endParaRPr>
          </a:p>
          <a:p>
            <a:pPr indent="-298450" lvl="0" marL="457200" rtl="0" algn="l">
              <a:lnSpc>
                <a:spcPct val="115000"/>
              </a:lnSpc>
              <a:spcBef>
                <a:spcPts val="0"/>
              </a:spcBef>
              <a:spcAft>
                <a:spcPts val="0"/>
              </a:spcAft>
              <a:buSzPts val="1100"/>
              <a:buChar char="●"/>
            </a:pPr>
            <a:r>
              <a:rPr lang="en" sz="1100">
                <a:solidFill>
                  <a:srgbClr val="FF0000"/>
                </a:solidFill>
                <a:latin typeface="Roboto Mono"/>
                <a:ea typeface="Roboto Mono"/>
                <a:cs typeface="Roboto Mono"/>
                <a:sym typeface="Roboto Mono"/>
              </a:rPr>
              <a:t>Year</a:t>
            </a:r>
            <a:r>
              <a:rPr lang="en" sz="1100"/>
              <a:t> column (always present)</a:t>
            </a:r>
            <a:endParaRPr sz="1100"/>
          </a:p>
          <a:p>
            <a:pPr indent="-298450" lvl="0" marL="457200" rtl="0" algn="l">
              <a:lnSpc>
                <a:spcPct val="115000"/>
              </a:lnSpc>
              <a:spcBef>
                <a:spcPts val="0"/>
              </a:spcBef>
              <a:spcAft>
                <a:spcPts val="0"/>
              </a:spcAft>
              <a:buSzPts val="1100"/>
              <a:buChar char="●"/>
            </a:pPr>
            <a:r>
              <a:rPr lang="en" sz="1100">
                <a:solidFill>
                  <a:srgbClr val="FF0000"/>
                </a:solidFill>
                <a:latin typeface="Roboto Mono"/>
                <a:ea typeface="Roboto Mono"/>
                <a:cs typeface="Roboto Mono"/>
                <a:sym typeface="Roboto Mono"/>
              </a:rPr>
              <a:t>Month</a:t>
            </a:r>
            <a:r>
              <a:rPr lang="en" sz="1100"/>
              <a:t> (sometimes(not in this case, but have it just in case))</a:t>
            </a:r>
            <a:endParaRPr sz="1100"/>
          </a:p>
          <a:p>
            <a:pPr indent="-298450" lvl="0" marL="457200" rtl="0" algn="l">
              <a:lnSpc>
                <a:spcPct val="115000"/>
              </a:lnSpc>
              <a:spcBef>
                <a:spcPts val="0"/>
              </a:spcBef>
              <a:spcAft>
                <a:spcPts val="0"/>
              </a:spcAft>
              <a:buSzPts val="1100"/>
              <a:buChar char="●"/>
            </a:pPr>
            <a:r>
              <a:rPr lang="en" sz="1100">
                <a:solidFill>
                  <a:srgbClr val="FF0000"/>
                </a:solidFill>
                <a:latin typeface="Roboto Mono"/>
                <a:ea typeface="Roboto Mono"/>
                <a:cs typeface="Roboto Mono"/>
                <a:sym typeface="Roboto Mono"/>
              </a:rPr>
              <a:t>Value</a:t>
            </a:r>
            <a:r>
              <a:rPr lang="en" sz="1100"/>
              <a:t> column (renamed to match: temperature, precipitation, or anomaly)</a:t>
            </a:r>
            <a:endParaRPr sz="1100"/>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rPr>
              <a:t>We </a:t>
            </a:r>
            <a:r>
              <a:rPr lang="en"/>
              <a:t>normalized all values to standardize across regions</a:t>
            </a:r>
            <a:endParaRPr/>
          </a:p>
          <a:p>
            <a:pPr indent="0" lvl="0" marL="0" rtl="0" algn="l">
              <a:lnSpc>
                <a:spcPct val="115000"/>
              </a:lnSpc>
              <a:spcBef>
                <a:spcPts val="0"/>
              </a:spcBef>
              <a:spcAft>
                <a:spcPts val="0"/>
              </a:spcAft>
              <a:buNone/>
            </a:pPr>
            <a:r>
              <a:rPr lang="en" sz="1100"/>
              <a:t>This allowed our real world testing of our prediction and anomaly models, which gave us clear patterns to plot trends and clusters</a:t>
            </a:r>
            <a:endParaRPr sz="1100"/>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6" name="Shape 4026"/>
        <p:cNvGrpSpPr/>
        <p:nvPr/>
      </p:nvGrpSpPr>
      <p:grpSpPr>
        <a:xfrm>
          <a:off x="0" y="0"/>
          <a:ext cx="0" cy="0"/>
          <a:chOff x="0" y="0"/>
          <a:chExt cx="0" cy="0"/>
        </a:xfrm>
      </p:grpSpPr>
      <p:sp>
        <p:nvSpPr>
          <p:cNvPr id="4027" name="Google Shape;4027;p61"/>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Data</a:t>
            </a:r>
            <a:endParaRPr>
              <a:solidFill>
                <a:schemeClr val="accent2"/>
              </a:solidFill>
            </a:endParaRPr>
          </a:p>
        </p:txBody>
      </p:sp>
      <p:grpSp>
        <p:nvGrpSpPr>
          <p:cNvPr id="4028" name="Google Shape;4028;p61"/>
          <p:cNvGrpSpPr/>
          <p:nvPr/>
        </p:nvGrpSpPr>
        <p:grpSpPr>
          <a:xfrm>
            <a:off x="7858608" y="272915"/>
            <a:ext cx="1048375" cy="533161"/>
            <a:chOff x="754950" y="603975"/>
            <a:chExt cx="2507475" cy="1275200"/>
          </a:xfrm>
        </p:grpSpPr>
        <p:sp>
          <p:nvSpPr>
            <p:cNvPr id="4029" name="Google Shape;4029;p61"/>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1"/>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1"/>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1"/>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1"/>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61"/>
          <p:cNvSpPr txBox="1"/>
          <p:nvPr/>
        </p:nvSpPr>
        <p:spPr>
          <a:xfrm>
            <a:off x="335250" y="1182200"/>
            <a:ext cx="80889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pic>
        <p:nvPicPr>
          <p:cNvPr id="4043" name="Google Shape;4043;p61" title="Screenshot 2025-04-09 at 3.24.04 PM.png"/>
          <p:cNvPicPr preferRelativeResize="0"/>
          <p:nvPr/>
        </p:nvPicPr>
        <p:blipFill>
          <a:blip r:embed="rId3">
            <a:alphaModFix/>
          </a:blip>
          <a:stretch>
            <a:fillRect/>
          </a:stretch>
        </p:blipFill>
        <p:spPr>
          <a:xfrm>
            <a:off x="46525" y="1651075"/>
            <a:ext cx="3180499" cy="1841350"/>
          </a:xfrm>
          <a:prstGeom prst="rect">
            <a:avLst/>
          </a:prstGeom>
          <a:noFill/>
          <a:ln>
            <a:noFill/>
          </a:ln>
        </p:spPr>
      </p:pic>
      <p:pic>
        <p:nvPicPr>
          <p:cNvPr id="4044" name="Google Shape;4044;p61" title="Screenshot 2025-04-09 at 3.24.32 PM.png"/>
          <p:cNvPicPr preferRelativeResize="0"/>
          <p:nvPr/>
        </p:nvPicPr>
        <p:blipFill>
          <a:blip r:embed="rId4">
            <a:alphaModFix/>
          </a:blip>
          <a:stretch>
            <a:fillRect/>
          </a:stretch>
        </p:blipFill>
        <p:spPr>
          <a:xfrm>
            <a:off x="3317061" y="1182200"/>
            <a:ext cx="2564050" cy="2204326"/>
          </a:xfrm>
          <a:prstGeom prst="rect">
            <a:avLst/>
          </a:prstGeom>
          <a:noFill/>
          <a:ln>
            <a:noFill/>
          </a:ln>
        </p:spPr>
      </p:pic>
      <p:pic>
        <p:nvPicPr>
          <p:cNvPr id="4045" name="Google Shape;4045;p61" title="Screenshot 2025-04-09 at 3.26.29 PM.png"/>
          <p:cNvPicPr preferRelativeResize="0"/>
          <p:nvPr/>
        </p:nvPicPr>
        <p:blipFill>
          <a:blip r:embed="rId5">
            <a:alphaModFix/>
          </a:blip>
          <a:stretch>
            <a:fillRect/>
          </a:stretch>
        </p:blipFill>
        <p:spPr>
          <a:xfrm>
            <a:off x="5971124" y="1182200"/>
            <a:ext cx="2985176" cy="1989141"/>
          </a:xfrm>
          <a:prstGeom prst="rect">
            <a:avLst/>
          </a:prstGeom>
          <a:noFill/>
          <a:ln>
            <a:noFill/>
          </a:ln>
        </p:spPr>
      </p:pic>
      <p:pic>
        <p:nvPicPr>
          <p:cNvPr id="4046" name="Google Shape;4046;p61" title="Screenshot 2025-04-09 at 3.26.59 PM.png"/>
          <p:cNvPicPr preferRelativeResize="0"/>
          <p:nvPr/>
        </p:nvPicPr>
        <p:blipFill>
          <a:blip r:embed="rId6">
            <a:alphaModFix/>
          </a:blip>
          <a:stretch>
            <a:fillRect/>
          </a:stretch>
        </p:blipFill>
        <p:spPr>
          <a:xfrm>
            <a:off x="6131400" y="3213800"/>
            <a:ext cx="2824901" cy="187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Climate Change</a:t>
            </a:r>
            <a:endParaRPr/>
          </a:p>
        </p:txBody>
      </p:sp>
      <p:sp>
        <p:nvSpPr>
          <p:cNvPr id="3602" name="Google Shape;3602;p35"/>
          <p:cNvSpPr txBox="1"/>
          <p:nvPr>
            <p:ph idx="2" type="subTitle"/>
          </p:nvPr>
        </p:nvSpPr>
        <p:spPr>
          <a:xfrm>
            <a:off x="1268614" y="1616950"/>
            <a:ext cx="6592200" cy="23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 change refers to large, long-term changes in global weather patterns and temperatures. It occurs as rising temperatures, extreme weather occurrences, agricultural problems, and health effects.   Addressing this situation  requires strong analytical tools that can deliver accurate and useful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62"/>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Demonstration </a:t>
            </a:r>
            <a:endParaRPr>
              <a:solidFill>
                <a:schemeClr val="accent2"/>
              </a:solidFill>
            </a:endParaRPr>
          </a:p>
        </p:txBody>
      </p:sp>
      <p:sp>
        <p:nvSpPr>
          <p:cNvPr id="4052" name="Google Shape;4052;p62"/>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Now, we will show you the data we came up with and our smooth user interaction, live! !</a:t>
            </a:r>
            <a:endParaRPr sz="1200">
              <a:solidFill>
                <a:schemeClr val="dk1"/>
              </a:solidFill>
              <a:latin typeface="Albert Sans"/>
              <a:ea typeface="Albert Sans"/>
              <a:cs typeface="Albert Sans"/>
              <a:sym typeface="Albert Sans"/>
            </a:endParaRPr>
          </a:p>
        </p:txBody>
      </p:sp>
      <p:grpSp>
        <p:nvGrpSpPr>
          <p:cNvPr id="4053" name="Google Shape;4053;p62"/>
          <p:cNvGrpSpPr/>
          <p:nvPr/>
        </p:nvGrpSpPr>
        <p:grpSpPr>
          <a:xfrm>
            <a:off x="7858608" y="272915"/>
            <a:ext cx="1048375" cy="533161"/>
            <a:chOff x="754950" y="603975"/>
            <a:chExt cx="2507475" cy="1275200"/>
          </a:xfrm>
        </p:grpSpPr>
        <p:sp>
          <p:nvSpPr>
            <p:cNvPr id="4054" name="Google Shape;4054;p6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Requirements.txt </a:t>
            </a:r>
            <a:endParaRPr>
              <a:solidFill>
                <a:schemeClr val="accent2"/>
              </a:solidFill>
            </a:endParaRPr>
          </a:p>
        </p:txBody>
      </p:sp>
      <p:sp>
        <p:nvSpPr>
          <p:cNvPr id="3608" name="Google Shape;3608;p36"/>
          <p:cNvSpPr txBox="1"/>
          <p:nvPr/>
        </p:nvSpPr>
        <p:spPr>
          <a:xfrm>
            <a:off x="360000" y="1186925"/>
            <a:ext cx="842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Requirements shows packages our project depends on and was generated using pip freeze &gt; requirements.txt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This is our requirements.txt to the right</a:t>
            </a:r>
            <a:br>
              <a:rPr lang="en" sz="1200">
                <a:solidFill>
                  <a:schemeClr val="dk1"/>
                </a:solidFill>
                <a:latin typeface="Albert Sans"/>
                <a:ea typeface="Albert Sans"/>
                <a:cs typeface="Albert Sans"/>
                <a:sym typeface="Albert Sans"/>
              </a:rPr>
            </a:br>
            <a:br>
              <a:rPr lang="en" sz="1200">
                <a:solidFill>
                  <a:schemeClr val="dk1"/>
                </a:solidFill>
                <a:latin typeface="Albert Sans"/>
                <a:ea typeface="Albert Sans"/>
                <a:cs typeface="Albert Sans"/>
                <a:sym typeface="Albert Sans"/>
              </a:rPr>
            </a:b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609" name="Google Shape;3609;p36"/>
          <p:cNvGrpSpPr/>
          <p:nvPr/>
        </p:nvGrpSpPr>
        <p:grpSpPr>
          <a:xfrm>
            <a:off x="7858608" y="272915"/>
            <a:ext cx="1048375" cy="533161"/>
            <a:chOff x="754950" y="603975"/>
            <a:chExt cx="2507475" cy="1275200"/>
          </a:xfrm>
        </p:grpSpPr>
        <p:sp>
          <p:nvSpPr>
            <p:cNvPr id="3610" name="Google Shape;3610;p36"/>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6"/>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6"/>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6"/>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6"/>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6"/>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6"/>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6"/>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6"/>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6"/>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6"/>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23" name="Google Shape;3623;p36" title="Screenshot 2025-04-07 at 9.04.36 PM.png"/>
          <p:cNvPicPr preferRelativeResize="0"/>
          <p:nvPr/>
        </p:nvPicPr>
        <p:blipFill>
          <a:blip r:embed="rId3">
            <a:alphaModFix/>
          </a:blip>
          <a:stretch>
            <a:fillRect/>
          </a:stretch>
        </p:blipFill>
        <p:spPr>
          <a:xfrm>
            <a:off x="6771758" y="1556825"/>
            <a:ext cx="1833643" cy="362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7" name="Shape 3627"/>
        <p:cNvGrpSpPr/>
        <p:nvPr/>
      </p:nvGrpSpPr>
      <p:grpSpPr>
        <a:xfrm>
          <a:off x="0" y="0"/>
          <a:ext cx="0" cy="0"/>
          <a:chOff x="0" y="0"/>
          <a:chExt cx="0" cy="0"/>
        </a:xfrm>
      </p:grpSpPr>
      <p:sp>
        <p:nvSpPr>
          <p:cNvPr id="3628" name="Google Shape;362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 </a:t>
            </a:r>
            <a:endParaRPr>
              <a:solidFill>
                <a:schemeClr val="accent2"/>
              </a:solidFill>
            </a:endParaRPr>
          </a:p>
        </p:txBody>
      </p:sp>
      <p:sp>
        <p:nvSpPr>
          <p:cNvPr id="3629" name="Google Shape;3629;p37"/>
          <p:cNvSpPr txBox="1"/>
          <p:nvPr/>
        </p:nvSpPr>
        <p:spPr>
          <a:xfrm>
            <a:off x="360000" y="1186925"/>
            <a:ext cx="8424000" cy="3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Our README includes: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Description</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Setup (how to set code up on your own by creating repository, virtual environment, etc.)</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Usage (How to run through main or CLI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Web Interface (We made an attempt at doing the bonus and includes website link)</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Running Test (test effectiveness of our code through unit test and pipeline test for extra credit)</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Project Structure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Many Project Features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Much of this will be shown throughout the presentation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630" name="Google Shape;3630;p37"/>
          <p:cNvGrpSpPr/>
          <p:nvPr/>
        </p:nvGrpSpPr>
        <p:grpSpPr>
          <a:xfrm>
            <a:off x="7858608" y="272915"/>
            <a:ext cx="1048375" cy="533161"/>
            <a:chOff x="754950" y="603975"/>
            <a:chExt cx="2507475" cy="1275200"/>
          </a:xfrm>
        </p:grpSpPr>
        <p:sp>
          <p:nvSpPr>
            <p:cNvPr id="3631" name="Google Shape;3631;p37"/>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7"/>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38"/>
          <p:cNvSpPr txBox="1"/>
          <p:nvPr>
            <p:ph type="title"/>
          </p:nvPr>
        </p:nvSpPr>
        <p:spPr>
          <a:xfrm>
            <a:off x="646150" y="105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 </a:t>
            </a:r>
            <a:endParaRPr>
              <a:solidFill>
                <a:schemeClr val="accent2"/>
              </a:solidFill>
            </a:endParaRPr>
          </a:p>
        </p:txBody>
      </p:sp>
      <p:sp>
        <p:nvSpPr>
          <p:cNvPr id="3649" name="Google Shape;3649;p38"/>
          <p:cNvSpPr txBox="1"/>
          <p:nvPr/>
        </p:nvSpPr>
        <p:spPr>
          <a:xfrm>
            <a:off x="482975" y="677975"/>
            <a:ext cx="8424000" cy="3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As you can see from Project Structure; it </a:t>
            </a:r>
            <a:r>
              <a:rPr lang="en" sz="1200">
                <a:solidFill>
                  <a:schemeClr val="dk1"/>
                </a:solidFill>
                <a:latin typeface="Albert Sans"/>
                <a:ea typeface="Albert Sans"/>
                <a:cs typeface="Albert Sans"/>
                <a:sym typeface="Albert Sans"/>
              </a:rPr>
              <a:t>stands</a:t>
            </a:r>
            <a:r>
              <a:rPr lang="en" sz="1200">
                <a:solidFill>
                  <a:schemeClr val="dk1"/>
                </a:solidFill>
                <a:latin typeface="Albert Sans"/>
                <a:ea typeface="Albert Sans"/>
                <a:cs typeface="Albert Sans"/>
                <a:sym typeface="Albert Sans"/>
              </a:rPr>
              <a:t> true to what is shown in photos below</a:t>
            </a:r>
            <a:endParaRPr sz="1200">
              <a:solidFill>
                <a:schemeClr val="dk1"/>
              </a:solidFill>
              <a:latin typeface="Albert Sans"/>
              <a:ea typeface="Albert Sans"/>
              <a:cs typeface="Albert Sans"/>
              <a:sym typeface="Albert Sans"/>
            </a:endParaRPr>
          </a:p>
        </p:txBody>
      </p:sp>
      <p:grpSp>
        <p:nvGrpSpPr>
          <p:cNvPr id="3650" name="Google Shape;3650;p38"/>
          <p:cNvGrpSpPr/>
          <p:nvPr/>
        </p:nvGrpSpPr>
        <p:grpSpPr>
          <a:xfrm>
            <a:off x="7858608" y="272915"/>
            <a:ext cx="1048375" cy="533161"/>
            <a:chOff x="754950" y="603975"/>
            <a:chExt cx="2507475" cy="1275200"/>
          </a:xfrm>
        </p:grpSpPr>
        <p:sp>
          <p:nvSpPr>
            <p:cNvPr id="3651" name="Google Shape;3651;p38"/>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8"/>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4" name="Google Shape;3664;p38" title="Screenshot 2025-04-07 at 9.51.26 PM.png"/>
          <p:cNvPicPr preferRelativeResize="0"/>
          <p:nvPr/>
        </p:nvPicPr>
        <p:blipFill rotWithShape="1">
          <a:blip r:embed="rId3">
            <a:alphaModFix/>
          </a:blip>
          <a:srcRect b="-5419" l="-4930" r="4929" t="5420"/>
          <a:stretch/>
        </p:blipFill>
        <p:spPr>
          <a:xfrm>
            <a:off x="146625" y="1054275"/>
            <a:ext cx="2398025" cy="4089227"/>
          </a:xfrm>
          <a:prstGeom prst="rect">
            <a:avLst/>
          </a:prstGeom>
          <a:noFill/>
          <a:ln>
            <a:noFill/>
          </a:ln>
        </p:spPr>
      </p:pic>
      <p:pic>
        <p:nvPicPr>
          <p:cNvPr id="3665" name="Google Shape;3665;p38" title="Screenshot 2025-04-07 at 10.02.42 PM.png"/>
          <p:cNvPicPr preferRelativeResize="0"/>
          <p:nvPr/>
        </p:nvPicPr>
        <p:blipFill>
          <a:blip r:embed="rId4">
            <a:alphaModFix/>
          </a:blip>
          <a:stretch>
            <a:fillRect/>
          </a:stretch>
        </p:blipFill>
        <p:spPr>
          <a:xfrm>
            <a:off x="4995800" y="1054275"/>
            <a:ext cx="3745733" cy="3992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Data</a:t>
            </a:r>
            <a:endParaRPr>
              <a:solidFill>
                <a:schemeClr val="accent2"/>
              </a:solidFill>
            </a:endParaRPr>
          </a:p>
        </p:txBody>
      </p:sp>
      <p:sp>
        <p:nvSpPr>
          <p:cNvPr id="3671" name="Google Shape;3671;p39"/>
          <p:cNvSpPr txBox="1"/>
          <p:nvPr/>
        </p:nvSpPr>
        <p:spPr>
          <a:xfrm>
            <a:off x="720000" y="1027640"/>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Collected our data from NOAA and focused on temperature, precipitation and </a:t>
            </a:r>
            <a:r>
              <a:rPr lang="en" sz="1200">
                <a:solidFill>
                  <a:schemeClr val="dk1"/>
                </a:solidFill>
                <a:latin typeface="Albert Sans"/>
                <a:ea typeface="Albert Sans"/>
                <a:cs typeface="Albert Sans"/>
                <a:sym typeface="Albert Sans"/>
              </a:rPr>
              <a:t>anomalies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br>
              <a:rPr lang="en" sz="1200">
                <a:solidFill>
                  <a:schemeClr val="dk1"/>
                </a:solidFill>
                <a:latin typeface="Albert Sans"/>
                <a:ea typeface="Albert Sans"/>
                <a:cs typeface="Albert Sans"/>
                <a:sym typeface="Albert Sans"/>
              </a:rPr>
            </a:b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672" name="Google Shape;3672;p39"/>
          <p:cNvGrpSpPr/>
          <p:nvPr/>
        </p:nvGrpSpPr>
        <p:grpSpPr>
          <a:xfrm>
            <a:off x="7858608" y="272915"/>
            <a:ext cx="1048375" cy="533161"/>
            <a:chOff x="754950" y="603975"/>
            <a:chExt cx="2507475" cy="1275200"/>
          </a:xfrm>
        </p:grpSpPr>
        <p:sp>
          <p:nvSpPr>
            <p:cNvPr id="3673" name="Google Shape;3673;p39"/>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9"/>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9"/>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9"/>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9"/>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9"/>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9"/>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9"/>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9"/>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9"/>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9"/>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9"/>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9"/>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6" name="Google Shape;3686;p39" title="Screenshot 2025-04-07 at 9.16.11 PM.png"/>
          <p:cNvPicPr preferRelativeResize="0"/>
          <p:nvPr/>
        </p:nvPicPr>
        <p:blipFill>
          <a:blip r:embed="rId3">
            <a:alphaModFix/>
          </a:blip>
          <a:stretch>
            <a:fillRect/>
          </a:stretch>
        </p:blipFill>
        <p:spPr>
          <a:xfrm>
            <a:off x="5595925" y="1440100"/>
            <a:ext cx="3501251" cy="3703399"/>
          </a:xfrm>
          <a:prstGeom prst="rect">
            <a:avLst/>
          </a:prstGeom>
          <a:noFill/>
          <a:ln>
            <a:noFill/>
          </a:ln>
        </p:spPr>
      </p:pic>
      <p:pic>
        <p:nvPicPr>
          <p:cNvPr id="3687" name="Google Shape;3687;p39" title="Screenshot 2025-04-07 at 9.16.44 PM.png"/>
          <p:cNvPicPr preferRelativeResize="0"/>
          <p:nvPr/>
        </p:nvPicPr>
        <p:blipFill>
          <a:blip r:embed="rId4">
            <a:alphaModFix/>
          </a:blip>
          <a:stretch>
            <a:fillRect/>
          </a:stretch>
        </p:blipFill>
        <p:spPr>
          <a:xfrm>
            <a:off x="0" y="1407450"/>
            <a:ext cx="2875599" cy="3736052"/>
          </a:xfrm>
          <a:prstGeom prst="rect">
            <a:avLst/>
          </a:prstGeom>
          <a:noFill/>
          <a:ln>
            <a:noFill/>
          </a:ln>
        </p:spPr>
      </p:pic>
      <p:sp>
        <p:nvSpPr>
          <p:cNvPr id="3688" name="Google Shape;3688;p39"/>
          <p:cNvSpPr txBox="1"/>
          <p:nvPr/>
        </p:nvSpPr>
        <p:spPr>
          <a:xfrm>
            <a:off x="3079050" y="1685100"/>
            <a:ext cx="2338800" cy="29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Source: NOAA (National Oceanic and Atmospheric Administration) datasets.</a:t>
            </a:r>
            <a:endParaRPr sz="1100"/>
          </a:p>
          <a:p>
            <a:pPr indent="0" lvl="0" marL="0" rtl="0" algn="l">
              <a:lnSpc>
                <a:spcPct val="115000"/>
              </a:lnSpc>
              <a:spcBef>
                <a:spcPts val="0"/>
              </a:spcBef>
              <a:spcAft>
                <a:spcPts val="0"/>
              </a:spcAft>
              <a:buNone/>
            </a:pPr>
            <a:r>
              <a:rPr lang="en" sz="1100"/>
              <a:t>Focus: Regional climate data (e.g., precipitation) from 1980 to 2025.</a:t>
            </a:r>
            <a:endParaRPr sz="1100"/>
          </a:p>
          <a:p>
            <a:pPr indent="0" lvl="0" marL="0" rtl="0" algn="l">
              <a:lnSpc>
                <a:spcPct val="115000"/>
              </a:lnSpc>
              <a:spcBef>
                <a:spcPts val="0"/>
              </a:spcBef>
              <a:spcAft>
                <a:spcPts val="0"/>
              </a:spcAft>
              <a:buNone/>
            </a:pPr>
            <a:r>
              <a:rPr lang="en" sz="1100"/>
              <a:t>Format: CSV files with </a:t>
            </a:r>
            <a:r>
              <a:rPr lang="en" sz="1100">
                <a:solidFill>
                  <a:srgbClr val="188038"/>
                </a:solidFill>
                <a:latin typeface="Roboto Mono"/>
                <a:ea typeface="Roboto Mono"/>
                <a:cs typeface="Roboto Mono"/>
                <a:sym typeface="Roboto Mono"/>
              </a:rPr>
              <a:t>Year</a:t>
            </a:r>
            <a:r>
              <a:rPr lang="en" sz="1100"/>
              <a:t> and </a:t>
            </a:r>
            <a:r>
              <a:rPr lang="en" sz="1100">
                <a:solidFill>
                  <a:srgbClr val="188038"/>
                </a:solidFill>
                <a:latin typeface="Roboto Mono"/>
                <a:ea typeface="Roboto Mono"/>
                <a:cs typeface="Roboto Mono"/>
                <a:sym typeface="Roboto Mono"/>
              </a:rPr>
              <a:t>Value</a:t>
            </a:r>
            <a:r>
              <a:rPr lang="en" sz="1100"/>
              <a:t> columns.</a:t>
            </a:r>
            <a:endParaRPr sz="1100"/>
          </a:p>
          <a:p>
            <a:pPr indent="0" lvl="0" marL="0" rtl="0" algn="l">
              <a:lnSpc>
                <a:spcPct val="115000"/>
              </a:lnSpc>
              <a:spcBef>
                <a:spcPts val="0"/>
              </a:spcBef>
              <a:spcAft>
                <a:spcPts val="0"/>
              </a:spcAft>
              <a:buNone/>
            </a:pPr>
            <a:r>
              <a:rPr lang="en" sz="1100"/>
              <a:t>Regions analyzed: Caribbean, Oceania, Gulf of America, Northern Hemisphere, etc.</a:t>
            </a:r>
            <a:endParaRPr sz="1100"/>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40"/>
          <p:cNvSpPr txBox="1"/>
          <p:nvPr>
            <p:ph type="title"/>
          </p:nvPr>
        </p:nvSpPr>
        <p:spPr>
          <a:xfrm>
            <a:off x="132350" y="10977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Preprocessing</a:t>
            </a:r>
            <a:endParaRPr>
              <a:solidFill>
                <a:schemeClr val="accent2"/>
              </a:solidFill>
            </a:endParaRPr>
          </a:p>
        </p:txBody>
      </p:sp>
      <p:sp>
        <p:nvSpPr>
          <p:cNvPr id="3694" name="Google Shape;3694;p40"/>
          <p:cNvSpPr txBox="1"/>
          <p:nvPr/>
        </p:nvSpPr>
        <p:spPr>
          <a:xfrm>
            <a:off x="720000" y="763252"/>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Data cleaning is the processing of fixing or removing inaccurate data before analyzed.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Implemented Data cleaning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Checks that DataFrame is not empty or none, replaces all -9999 with pd.NA (-9999 is a placeholder for missing data), and drops the rows that contain missing values.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grpSp>
        <p:nvGrpSpPr>
          <p:cNvPr id="3695" name="Google Shape;3695;p40"/>
          <p:cNvGrpSpPr/>
          <p:nvPr/>
        </p:nvGrpSpPr>
        <p:grpSpPr>
          <a:xfrm>
            <a:off x="8095633" y="230090"/>
            <a:ext cx="1048375" cy="533161"/>
            <a:chOff x="754950" y="603975"/>
            <a:chExt cx="2507475" cy="1275200"/>
          </a:xfrm>
        </p:grpSpPr>
        <p:sp>
          <p:nvSpPr>
            <p:cNvPr id="3696" name="Google Shape;3696;p40"/>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9" name="Google Shape;3709;p40" title="Screenshot 2025-04-07 at 9.38.37 PM.png"/>
          <p:cNvPicPr preferRelativeResize="0"/>
          <p:nvPr/>
        </p:nvPicPr>
        <p:blipFill rotWithShape="1">
          <a:blip r:embed="rId3">
            <a:alphaModFix/>
          </a:blip>
          <a:srcRect b="0" l="9099" r="-9100" t="0"/>
          <a:stretch/>
        </p:blipFill>
        <p:spPr>
          <a:xfrm>
            <a:off x="692150" y="1775513"/>
            <a:ext cx="6308975" cy="159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41"/>
          <p:cNvSpPr txBox="1"/>
          <p:nvPr>
            <p:ph type="title"/>
          </p:nvPr>
        </p:nvSpPr>
        <p:spPr>
          <a:xfrm>
            <a:off x="132350" y="10977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Preprocessing</a:t>
            </a:r>
            <a:endParaRPr>
              <a:solidFill>
                <a:schemeClr val="accent2"/>
              </a:solidFill>
            </a:endParaRPr>
          </a:p>
        </p:txBody>
      </p:sp>
      <p:sp>
        <p:nvSpPr>
          <p:cNvPr id="3715" name="Google Shape;3715;p41"/>
          <p:cNvSpPr txBox="1"/>
          <p:nvPr/>
        </p:nvSpPr>
        <p:spPr>
          <a:xfrm>
            <a:off x="720000" y="763252"/>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Implemented normalization techniques - </a:t>
            </a:r>
            <a:r>
              <a:rPr b="1" lang="en" sz="1100"/>
              <a:t>Normalization</a:t>
            </a:r>
            <a:r>
              <a:rPr lang="en" sz="1100"/>
              <a:t> is the process of transforming data so that it's on a similar scale, this helps models train more effectively and ensures fair comparisons between values.</a:t>
            </a:r>
            <a:endParaRPr sz="1100"/>
          </a:p>
        </p:txBody>
      </p:sp>
      <p:grpSp>
        <p:nvGrpSpPr>
          <p:cNvPr id="3716" name="Google Shape;3716;p41"/>
          <p:cNvGrpSpPr/>
          <p:nvPr/>
        </p:nvGrpSpPr>
        <p:grpSpPr>
          <a:xfrm>
            <a:off x="8095633" y="230090"/>
            <a:ext cx="1048375" cy="533161"/>
            <a:chOff x="754950" y="603975"/>
            <a:chExt cx="2507475" cy="1275200"/>
          </a:xfrm>
        </p:grpSpPr>
        <p:sp>
          <p:nvSpPr>
            <p:cNvPr id="3717" name="Google Shape;3717;p41"/>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1"/>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1"/>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1"/>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1"/>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1"/>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1"/>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1"/>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1"/>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1"/>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1"/>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1"/>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1"/>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30" name="Google Shape;3730;p41" title="Screenshot 2025-04-07 at 9.37.52 PM.png"/>
          <p:cNvPicPr preferRelativeResize="0"/>
          <p:nvPr/>
        </p:nvPicPr>
        <p:blipFill>
          <a:blip r:embed="rId3">
            <a:alphaModFix/>
          </a:blip>
          <a:stretch>
            <a:fillRect/>
          </a:stretch>
        </p:blipFill>
        <p:spPr>
          <a:xfrm>
            <a:off x="307200" y="1275675"/>
            <a:ext cx="7170600" cy="2132363"/>
          </a:xfrm>
          <a:prstGeom prst="rect">
            <a:avLst/>
          </a:prstGeom>
          <a:noFill/>
          <a:ln>
            <a:noFill/>
          </a:ln>
        </p:spPr>
      </p:pic>
      <p:sp>
        <p:nvSpPr>
          <p:cNvPr id="3731" name="Google Shape;3731;p41"/>
          <p:cNvSpPr txBox="1"/>
          <p:nvPr/>
        </p:nvSpPr>
        <p:spPr>
          <a:xfrm>
            <a:off x="688150" y="3379000"/>
            <a:ext cx="71706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implemented normalization using the Z-score method. The formula subtracts the column’s mean from each value and divides it by the standard deviation.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self.df[self.target_column].mean()</a:t>
            </a:r>
            <a:r>
              <a:rPr lang="en" sz="1100"/>
              <a:t> gets the </a:t>
            </a:r>
            <a:r>
              <a:rPr b="1" lang="en" sz="1100"/>
              <a:t>average</a:t>
            </a:r>
            <a:r>
              <a:rPr lang="en" sz="1100"/>
              <a:t>.</a:t>
            </a:r>
            <a:endParaRPr sz="1100"/>
          </a:p>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self.df[self.target_column].std()</a:t>
            </a:r>
            <a:r>
              <a:rPr lang="en" sz="1100"/>
              <a:t> gets the </a:t>
            </a:r>
            <a:r>
              <a:rPr b="1" lang="en" sz="1100"/>
              <a:t>standard deviation</a:t>
            </a:r>
            <a:r>
              <a:rPr lang="en" sz="1100"/>
              <a:t>.</a:t>
            </a:r>
            <a:endParaRPr sz="1100"/>
          </a:p>
          <a:p>
            <a:pPr indent="0" lvl="0" marL="0" rtl="0" algn="l">
              <a:lnSpc>
                <a:spcPct val="115000"/>
              </a:lnSpc>
              <a:spcBef>
                <a:spcPts val="0"/>
              </a:spcBef>
              <a:spcAft>
                <a:spcPts val="0"/>
              </a:spcAft>
              <a:buNone/>
            </a:pPr>
            <a:r>
              <a:rPr lang="en" sz="1100"/>
              <a:t>The subtraction and division normalize the column.</a:t>
            </a:r>
            <a:endParaRPr sz="1100"/>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eather and Climate - Earth Science - 10th Grade by Slidesgo">
  <a:themeElements>
    <a:clrScheme name="Simple Light">
      <a:dk1>
        <a:srgbClr val="2D3333"/>
      </a:dk1>
      <a:lt1>
        <a:srgbClr val="D9F4FA"/>
      </a:lt1>
      <a:dk2>
        <a:srgbClr val="9FCDDA"/>
      </a:dk2>
      <a:lt2>
        <a:srgbClr val="7FAEB9"/>
      </a:lt2>
      <a:accent1>
        <a:srgbClr val="547782"/>
      </a:accent1>
      <a:accent2>
        <a:srgbClr val="385B64"/>
      </a:accent2>
      <a:accent3>
        <a:srgbClr val="FDF4E7"/>
      </a:accent3>
      <a:accent4>
        <a:srgbClr val="FFB000"/>
      </a:accent4>
      <a:accent5>
        <a:srgbClr val="C96000"/>
      </a:accent5>
      <a:accent6>
        <a:srgbClr val="FFFFFF"/>
      </a:accent6>
      <a:hlink>
        <a:srgbClr val="2D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